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  <p:sldMasterId id="2147483696" r:id="rId6"/>
    <p:sldMasterId id="2147483720" r:id="rId7"/>
  </p:sldMasterIdLst>
  <p:notesMasterIdLst>
    <p:notesMasterId r:id="rId21"/>
  </p:notesMasterIdLst>
  <p:sldIdLst>
    <p:sldId id="448" r:id="rId8"/>
    <p:sldId id="501" r:id="rId9"/>
    <p:sldId id="258" r:id="rId10"/>
    <p:sldId id="514" r:id="rId11"/>
    <p:sldId id="276" r:id="rId12"/>
    <p:sldId id="375" r:id="rId13"/>
    <p:sldId id="516" r:id="rId14"/>
    <p:sldId id="270" r:id="rId15"/>
    <p:sldId id="491" r:id="rId16"/>
    <p:sldId id="507" r:id="rId17"/>
    <p:sldId id="511" r:id="rId18"/>
    <p:sldId id="468" r:id="rId19"/>
    <p:sldId id="513" r:id="rId20"/>
  </p:sldIdLst>
  <p:sldSz cx="12192000" cy="6858000"/>
  <p:notesSz cx="6888163" cy="100187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jan van den Berg" initials="AvdB" lastIdx="1" clrIdx="0">
    <p:extLst>
      <p:ext uri="{19B8F6BF-5375-455C-9EA6-DF929625EA0E}">
        <p15:presenceInfo xmlns:p15="http://schemas.microsoft.com/office/powerpoint/2012/main" userId="S::beheerder@vegdeark.onmicrosoft.com::8a31b664-d985-4384-94cb-0084949574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823"/>
    <a:srgbClr val="006600"/>
    <a:srgbClr val="E51F1D"/>
    <a:srgbClr val="8C1C43"/>
    <a:srgbClr val="15828F"/>
    <a:srgbClr val="F6B2B5"/>
    <a:srgbClr val="D57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C89DC-6FD7-48DA-901B-A17B8D540B3D}" v="1" dt="2025-11-17T10:56:44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71985" autoAdjust="0"/>
  </p:normalViewPr>
  <p:slideViewPr>
    <p:cSldViewPr snapToGrid="0">
      <p:cViewPr varScale="1">
        <p:scale>
          <a:sx n="82" d="100"/>
          <a:sy n="82" d="100"/>
        </p:scale>
        <p:origin x="81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Sas" userId="a4d68940-bd71-49ee-941f-3ee807a2922d" providerId="ADAL" clId="{92756058-96AF-446E-93D0-D5FA2F2AD2E2}"/>
    <pc:docChg chg="undo custSel addSld delSld modSld">
      <pc:chgData name="Ruth Sas" userId="a4d68940-bd71-49ee-941f-3ee807a2922d" providerId="ADAL" clId="{92756058-96AF-446E-93D0-D5FA2F2AD2E2}" dt="2025-12-04T17:33:10.769" v="95" actId="14100"/>
      <pc:docMkLst>
        <pc:docMk/>
      </pc:docMkLst>
      <pc:sldChg chg="addSp delSp modSp mod">
        <pc:chgData name="Ruth Sas" userId="a4d68940-bd71-49ee-941f-3ee807a2922d" providerId="ADAL" clId="{92756058-96AF-446E-93D0-D5FA2F2AD2E2}" dt="2025-12-04T17:33:10.769" v="95" actId="14100"/>
        <pc:sldMkLst>
          <pc:docMk/>
          <pc:sldMk cId="814210760" sldId="448"/>
        </pc:sldMkLst>
        <pc:spChg chg="add del">
          <ac:chgData name="Ruth Sas" userId="a4d68940-bd71-49ee-941f-3ee807a2922d" providerId="ADAL" clId="{92756058-96AF-446E-93D0-D5FA2F2AD2E2}" dt="2025-12-04T17:32:59.241" v="93" actId="21"/>
          <ac:spMkLst>
            <pc:docMk/>
            <pc:sldMk cId="814210760" sldId="448"/>
            <ac:spMk id="2" creationId="{B39B5C68-0C8C-4CB5-970D-9FC58CA1848D}"/>
          </ac:spMkLst>
        </pc:spChg>
        <pc:spChg chg="add del mod">
          <ac:chgData name="Ruth Sas" userId="a4d68940-bd71-49ee-941f-3ee807a2922d" providerId="ADAL" clId="{92756058-96AF-446E-93D0-D5FA2F2AD2E2}" dt="2025-12-04T17:32:59.241" v="93" actId="21"/>
          <ac:spMkLst>
            <pc:docMk/>
            <pc:sldMk cId="814210760" sldId="448"/>
            <ac:spMk id="5" creationId="{F1DB0159-8B2B-67C5-FEB7-5F62AAD8C25B}"/>
          </ac:spMkLst>
        </pc:spChg>
        <pc:picChg chg="mod">
          <ac:chgData name="Ruth Sas" userId="a4d68940-bd71-49ee-941f-3ee807a2922d" providerId="ADAL" clId="{92756058-96AF-446E-93D0-D5FA2F2AD2E2}" dt="2025-12-04T17:33:10.769" v="95" actId="14100"/>
          <ac:picMkLst>
            <pc:docMk/>
            <pc:sldMk cId="814210760" sldId="448"/>
            <ac:picMk id="7" creationId="{D94C3267-3195-7739-6F8F-BE05B0002A52}"/>
          </ac:picMkLst>
        </pc:picChg>
      </pc:sldChg>
      <pc:sldChg chg="modSp mod">
        <pc:chgData name="Ruth Sas" userId="a4d68940-bd71-49ee-941f-3ee807a2922d" providerId="ADAL" clId="{92756058-96AF-446E-93D0-D5FA2F2AD2E2}" dt="2025-11-11T23:12:05.193" v="39" actId="20577"/>
        <pc:sldMkLst>
          <pc:docMk/>
          <pc:sldMk cId="802532387" sldId="491"/>
        </pc:sldMkLst>
        <pc:spChg chg="mod">
          <ac:chgData name="Ruth Sas" userId="a4d68940-bd71-49ee-941f-3ee807a2922d" providerId="ADAL" clId="{92756058-96AF-446E-93D0-D5FA2F2AD2E2}" dt="2025-11-11T23:12:05.193" v="39" actId="20577"/>
          <ac:spMkLst>
            <pc:docMk/>
            <pc:sldMk cId="802532387" sldId="491"/>
            <ac:spMk id="2" creationId="{4959B015-38DF-4C71-AF1F-80D27D09E7F3}"/>
          </ac:spMkLst>
        </pc:spChg>
      </pc:sldChg>
      <pc:sldChg chg="modSp mod">
        <pc:chgData name="Ruth Sas" userId="a4d68940-bd71-49ee-941f-3ee807a2922d" providerId="ADAL" clId="{92756058-96AF-446E-93D0-D5FA2F2AD2E2}" dt="2025-11-17T11:02:50.335" v="85" actId="20577"/>
        <pc:sldMkLst>
          <pc:docMk/>
          <pc:sldMk cId="3674378206" sldId="514"/>
        </pc:sldMkLst>
        <pc:spChg chg="mod">
          <ac:chgData name="Ruth Sas" userId="a4d68940-bd71-49ee-941f-3ee807a2922d" providerId="ADAL" clId="{92756058-96AF-446E-93D0-D5FA2F2AD2E2}" dt="2025-11-17T11:02:50.335" v="85" actId="20577"/>
          <ac:spMkLst>
            <pc:docMk/>
            <pc:sldMk cId="3674378206" sldId="514"/>
            <ac:spMk id="2" creationId="{E0419238-C898-AADE-A2BA-7E3F542FB1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2D911135-85D9-4152-B77C-2B5F58F1577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0" cy="502674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0" cy="502674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0ED46FA1-A353-446F-B73D-8D8EA57B7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58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755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6FA1-A353-446F-B73D-8D8EA57B77F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09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B1A9FA43-29CC-A833-9CB9-09CE82FA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>
            <a:extLst>
              <a:ext uri="{FF2B5EF4-FFF2-40B4-BE49-F238E27FC236}">
                <a16:creationId xmlns:a16="http://schemas.microsoft.com/office/drawing/2014/main" id="{5A03C2D6-8EDE-482F-D407-BFB30F6B92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225" name="Google Shape;225;p19:notes">
            <a:extLst>
              <a:ext uri="{FF2B5EF4-FFF2-40B4-BE49-F238E27FC236}">
                <a16:creationId xmlns:a16="http://schemas.microsoft.com/office/drawing/2014/main" id="{EE441A3E-52DB-48C1-8215-ACDB9CCF06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9:notes">
            <a:extLst>
              <a:ext uri="{FF2B5EF4-FFF2-40B4-BE49-F238E27FC236}">
                <a16:creationId xmlns:a16="http://schemas.microsoft.com/office/drawing/2014/main" id="{AB256D0A-BA49-1664-67E4-B6939A1484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55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71647-6204-D7ED-D549-1C51FD51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BC7C0D-9E6C-A35E-2F8C-E8322C0C1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3B72C8-1177-A0A6-63AD-A4732E43B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C4AACF-3E6B-C4E4-B2F8-D3859A805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85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52BF-BF74-2A2B-DBC5-31183061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6E9E49-218F-D6CB-8A2A-FE8ADDD76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89733F6-2D61-A209-C6F4-6DDADEA2C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201A8F-F2E5-1F0F-A6EE-65F58BC9E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85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350" name="Google Shape;350;p2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2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62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38D32-C91F-DD21-26BB-7F1EB4DB2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E794FB-F040-6EE3-9C07-28FC78EB0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CF212E-B63E-B983-79A7-56E7DD019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1E7EB4-FBAD-E48C-F7CB-A601546BA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63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3" name="Google Shape;283;p15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6FA1-A353-446F-B73D-8D8EA57B77F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10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 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6">
              <a:defRPr/>
            </a:pPr>
            <a:fld id="{0ED46FA1-A353-446F-B73D-8D8EA57B77FD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24276">
                <a:defRPr/>
              </a:pPr>
              <a:t>10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840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83401-2705-4D11-BBE9-A000539D5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999DFA-4791-4C23-864C-8D64F39AE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333A1A-9A1F-4CA9-9A75-47698C4B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F79169-4033-4833-B99E-DB4C68CE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184877-0B93-4A42-B32F-1AD65BFC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61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DDEED-30F9-4DD2-9891-0F5A6D8D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64BD10-1933-4D90-8B66-7C9DA37DE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2CD222-3381-4189-BFC3-159EF6D4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64BDE7-E37D-4157-A4E1-CD8CF39B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71D58-B127-4DB4-A950-FF9304A0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3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C0C020-8547-4D24-81BF-81DBAFAD1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75F7A1-8546-4DEC-BA6A-D83B4409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3CC048-B859-4E43-84ED-FA9B9472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8465F4-3231-45A7-9109-8A1F727C6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A089E5-7543-426B-BF77-39350C6F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86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1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291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6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554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47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491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67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20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A4101-D9CE-4864-899A-AFBF1EEE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DD1068-1160-4804-983C-6D7503789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DE0D95-C837-4842-83DC-201B5B88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A6A262-4483-4A74-BC24-4319C3B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B668FA-AD93-40F0-9250-0C65D64C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55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956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184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580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16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437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575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639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598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327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24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FDF79D-A0DA-4430-930F-4D111B7B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7AA2A1-77E5-4B7B-B084-B87E39779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9F4576-7E6F-4B0E-95F1-395C1444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7A1C4B-BB90-494B-B505-347C7CCF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F34898-4E8C-4AFA-87B0-5AA4DF8E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225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644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92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61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195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48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973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262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412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45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63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F249A-6FB2-48B0-AFAC-5FFEC1A6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97B078-2D19-4A46-8E50-671D7F030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D035F1-79F2-4E21-94D1-1725FAB3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CDE9C9-B53F-404F-92D9-A0BA62F8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F009F9-830B-4BF4-B87A-65DAC7CC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AC8F82-1361-449B-B00B-45B1E153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35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720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530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144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97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44FA2-21C7-41D0-B4C1-8D88AEC4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6374FC-B87F-404B-8B0E-FED674913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7E9C65-BED3-4BCF-AEFF-485B75125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942487-92AF-4515-93B3-C4D70EF26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5CDE98-6843-42DB-8D5C-272722B90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FB5BDD2-9394-4F8A-A54D-4C315A38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BD3CB86-30F3-4251-AB35-F56681D3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A9C946-91BC-47A4-A1B2-78A40E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51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EC5DC-90D7-4661-B170-409398E1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9E4726-3B51-4A68-95B4-3D5A760F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FA0487-585C-4016-B477-D1887D3A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43EB9A-E653-4B4D-B0D9-2317900B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50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01B6360-827C-4F90-A651-764D0D7F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0194B5C-D3B7-4DAA-BDB7-C086A7FC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8E2E28-8A25-4A3F-A697-2487736D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95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C93D4-4BCD-4014-AEFB-9DE8390D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50E195-0565-4412-8434-27C25D7B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E160C7-C9C9-44B9-9CD5-08DD4C4C6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07D8F5-3EB9-4466-96DD-2762C7B6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5B27EC-4B29-4433-B050-2EBEE73D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92B4E2-736B-4E3E-94C1-8FD48238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55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537D8-2873-48BF-B02A-421834E6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94A26BE-57AF-44D1-8C51-CCE52EBF4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4ED78A-1E76-4872-AFCD-2B68052F7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F49691-84DC-405F-9628-84464F54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94FDB4-8458-412B-95D4-C47B304E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75CC8C-3551-4F22-AB0A-98B3114F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91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24C96A-29F9-446D-83DC-B5753788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C8CC50-FB29-4E57-A4A2-880B67AD1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73F08B-48EB-4F73-B882-0F16A63B3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4159-8D48-477B-987C-A9FFB19CF70A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3591DA-987F-4337-84CC-89B6AA0F9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094CC9-E332-498A-9C92-B9B7CB9EF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83C36-7129-4C20-82B2-1347C01A00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45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2889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033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669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94C3267-3195-7739-6F8F-BE05B000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783" t="36714" r="10783" b="1512"/>
          <a:stretch>
            <a:fillRect/>
          </a:stretch>
        </p:blipFill>
        <p:spPr>
          <a:xfrm>
            <a:off x="-1481984" y="8368"/>
            <a:ext cx="13673983" cy="4620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B5C68-0C8C-4CB5-970D-9FC58CA1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255" y="4582930"/>
            <a:ext cx="8056903" cy="150993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nl-NL" sz="4000" b="1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Wat leuk dat je er bent!</a:t>
            </a:r>
            <a:r>
              <a:rPr lang="nl-NL" sz="4000" b="1" noProof="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090368-A309-4657-95BD-5D37F0A23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5211"/>
            <a:ext cx="12192000" cy="1927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1F986FD-8F97-466F-B84D-08A1C44B5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26215"/>
            <a:ext cx="1229669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persoon, grond, buiten, kleding&#10;&#10;Automatisch gegenereerde beschrijving">
            <a:extLst>
              <a:ext uri="{FF2B5EF4-FFF2-40B4-BE49-F238E27FC236}">
                <a16:creationId xmlns:a16="http://schemas.microsoft.com/office/drawing/2014/main" id="{037BCCB7-FC8F-4C10-BB57-0414FAA11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b="20502"/>
          <a:stretch/>
        </p:blipFill>
        <p:spPr>
          <a:xfrm>
            <a:off x="0" y="2702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D10504-1966-4B00-9EC3-130F4D84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l-NL" dirty="0"/>
              <a:t>Deel de test met elkaar, wat valt op?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985D39F-37C6-4E97-9102-C8627774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3042"/>
            <a:ext cx="12297747" cy="4953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660335" y="2073237"/>
            <a:ext cx="3921082" cy="2308324"/>
          </a:xfrm>
          <a:prstGeom prst="rect">
            <a:avLst/>
          </a:prstGeom>
          <a:solidFill>
            <a:srgbClr val="E51F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nl-NL" dirty="0"/>
          </a:p>
          <a:p>
            <a:pPr algn="ctr"/>
            <a:r>
              <a:rPr lang="nl-NL" sz="3600" dirty="0"/>
              <a:t> Ga in 2 tallen uitwisselen met elkaar</a:t>
            </a:r>
          </a:p>
          <a:p>
            <a:endParaRPr lang="en-US" dirty="0"/>
          </a:p>
        </p:txBody>
      </p:sp>
      <p:sp>
        <p:nvSpPr>
          <p:cNvPr id="4" name="Google Shape;355;p21">
            <a:extLst>
              <a:ext uri="{FF2B5EF4-FFF2-40B4-BE49-F238E27FC236}">
                <a16:creationId xmlns:a16="http://schemas.microsoft.com/office/drawing/2014/main" id="{0B8B2134-2226-FEF9-FD77-32A9C0EEF66B}"/>
              </a:ext>
            </a:extLst>
          </p:cNvPr>
          <p:cNvSpPr txBox="1">
            <a:spLocks/>
          </p:cNvSpPr>
          <p:nvPr/>
        </p:nvSpPr>
        <p:spPr>
          <a:xfrm>
            <a:off x="414738" y="355518"/>
            <a:ext cx="6024162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nl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Samendoen &amp; uitwisselen</a:t>
            </a:r>
            <a:br>
              <a:rPr lang="nl-NL" sz="2800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nl-NL" kern="0" dirty="0">
              <a:solidFill>
                <a:srgbClr val="39782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8553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BECB5A-1F2D-0251-A493-2E057DC7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26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20" y="6364181"/>
            <a:ext cx="12296698" cy="4938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3F70C72-0C63-FF58-6659-E4E63ECF0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33" y="1370013"/>
            <a:ext cx="4682134" cy="14509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0837B41-A6AD-9CB1-48BD-4F6B127B7AB3}"/>
              </a:ext>
            </a:extLst>
          </p:cNvPr>
          <p:cNvSpPr txBox="1"/>
          <p:nvPr/>
        </p:nvSpPr>
        <p:spPr>
          <a:xfrm>
            <a:off x="477520" y="2733040"/>
            <a:ext cx="4911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ga jij jezelf belonen als jij gaat starten met het verbeteren van je leefstijl?</a:t>
            </a:r>
          </a:p>
        </p:txBody>
      </p:sp>
    </p:spTree>
    <p:extLst>
      <p:ext uri="{BB962C8B-B14F-4D97-AF65-F5344CB8AC3E}">
        <p14:creationId xmlns:p14="http://schemas.microsoft.com/office/powerpoint/2010/main" val="243972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>
          <a:extLst>
            <a:ext uri="{FF2B5EF4-FFF2-40B4-BE49-F238E27FC236}">
              <a16:creationId xmlns:a16="http://schemas.microsoft.com/office/drawing/2014/main" id="{9A30F64C-5752-F524-44E7-713EAEA6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>
            <a:extLst>
              <a:ext uri="{FF2B5EF4-FFF2-40B4-BE49-F238E27FC236}">
                <a16:creationId xmlns:a16="http://schemas.microsoft.com/office/drawing/2014/main" id="{FFC68636-6F0A-03E0-FE58-080B96FF460A}"/>
              </a:ext>
            </a:extLst>
          </p:cNvPr>
          <p:cNvSpPr/>
          <p:nvPr/>
        </p:nvSpPr>
        <p:spPr>
          <a:xfrm>
            <a:off x="5769972" y="0"/>
            <a:ext cx="6421721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9">
            <a:extLst>
              <a:ext uri="{FF2B5EF4-FFF2-40B4-BE49-F238E27FC236}">
                <a16:creationId xmlns:a16="http://schemas.microsoft.com/office/drawing/2014/main" id="{FF50F3C6-DF67-62D7-A12B-5CAC60F666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5747" y="-294246"/>
            <a:ext cx="12192000" cy="6858000"/>
          </a:xfrm>
          <a:prstGeom prst="rect">
            <a:avLst/>
          </a:prstGeom>
          <a:solidFill>
            <a:srgbClr val="397823"/>
          </a:solidFill>
          <a:ln>
            <a:noFill/>
          </a:ln>
        </p:spPr>
      </p:pic>
      <p:sp>
        <p:nvSpPr>
          <p:cNvPr id="230" name="Google Shape;230;p19">
            <a:extLst>
              <a:ext uri="{FF2B5EF4-FFF2-40B4-BE49-F238E27FC236}">
                <a16:creationId xmlns:a16="http://schemas.microsoft.com/office/drawing/2014/main" id="{A00A7944-6D4D-77F9-8C17-B031DA137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610" y="376262"/>
            <a:ext cx="6159297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828F"/>
              </a:buClr>
              <a:buSzPts val="4000"/>
              <a:buFont typeface="Palanquin"/>
              <a:buNone/>
            </a:pPr>
            <a:r>
              <a:rPr lang="nl-NL" sz="3200" dirty="0">
                <a:solidFill>
                  <a:srgbClr val="E51F1D"/>
                </a:solidFill>
              </a:rPr>
              <a:t>Check-out</a:t>
            </a:r>
            <a:r>
              <a:rPr lang="nl-NL" sz="4000" b="1" dirty="0">
                <a:solidFill>
                  <a:srgbClr val="397823"/>
                </a:solidFill>
              </a:rPr>
              <a:t> </a:t>
            </a:r>
            <a:br>
              <a:rPr lang="nl-NL" sz="4000" b="1" dirty="0">
                <a:solidFill>
                  <a:srgbClr val="397823"/>
                </a:solidFill>
              </a:rPr>
            </a:br>
            <a:endParaRPr sz="4000" b="1" dirty="0">
              <a:solidFill>
                <a:srgbClr val="397823"/>
              </a:solidFill>
            </a:endParaRPr>
          </a:p>
        </p:txBody>
      </p:sp>
      <p:sp>
        <p:nvSpPr>
          <p:cNvPr id="231" name="Google Shape;231;p19">
            <a:extLst>
              <a:ext uri="{FF2B5EF4-FFF2-40B4-BE49-F238E27FC236}">
                <a16:creationId xmlns:a16="http://schemas.microsoft.com/office/drawing/2014/main" id="{28252E35-9629-B44D-B811-3F2EE2AF2A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2012" y="1381355"/>
            <a:ext cx="4765949" cy="335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lang="nl-NL" sz="4000" dirty="0">
              <a:solidFill>
                <a:srgbClr val="006600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nl-NL" sz="4000" dirty="0">
                <a:solidFill>
                  <a:srgbClr val="006600"/>
                </a:solidFill>
                <a:latin typeface="Palanquin"/>
                <a:ea typeface="Palanquin"/>
                <a:cs typeface="Palanquin"/>
                <a:sym typeface="Palanquin"/>
              </a:rPr>
              <a:t>Welke eerste stapjes ga je zetten de komende weken?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lang="nl-NL" sz="2000" dirty="0">
              <a:solidFill>
                <a:srgbClr val="000000"/>
              </a:solidFill>
              <a:latin typeface="Palanquin"/>
              <a:cs typeface="Palanquin"/>
              <a:sym typeface="Palanqu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dirty="0"/>
          </a:p>
        </p:txBody>
      </p:sp>
      <p:sp>
        <p:nvSpPr>
          <p:cNvPr id="232" name="Google Shape;232;p19">
            <a:extLst>
              <a:ext uri="{FF2B5EF4-FFF2-40B4-BE49-F238E27FC236}">
                <a16:creationId xmlns:a16="http://schemas.microsoft.com/office/drawing/2014/main" id="{74766513-FA11-CF43-787D-179E18B9580C}"/>
              </a:ext>
            </a:extLst>
          </p:cNvPr>
          <p:cNvSpPr/>
          <p:nvPr/>
        </p:nvSpPr>
        <p:spPr>
          <a:xfrm>
            <a:off x="6727121" y="581159"/>
            <a:ext cx="5464879" cy="6276841"/>
          </a:xfrm>
          <a:custGeom>
            <a:avLst/>
            <a:gdLst/>
            <a:ahLst/>
            <a:cxnLst/>
            <a:rect l="l" t="t" r="r" b="b"/>
            <a:pathLst>
              <a:path w="5464879" h="6276841" extrusionOk="0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A8D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9">
            <a:extLst>
              <a:ext uri="{FF2B5EF4-FFF2-40B4-BE49-F238E27FC236}">
                <a16:creationId xmlns:a16="http://schemas.microsoft.com/office/drawing/2014/main" id="{889DA0CC-D96C-2334-30F1-31FCC9C837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65211"/>
            <a:ext cx="12192001" cy="19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>
            <a:extLst>
              <a:ext uri="{FF2B5EF4-FFF2-40B4-BE49-F238E27FC236}">
                <a16:creationId xmlns:a16="http://schemas.microsoft.com/office/drawing/2014/main" id="{FEC80B7B-A22E-94BA-CF1E-940A4E24D4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462297"/>
            <a:ext cx="12297747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A5820AA-50E6-5191-15A9-B751BCBD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4" y="1338526"/>
            <a:ext cx="4043245" cy="49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5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317CC-3A80-9212-A72F-8D2E5E34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A3DD3A0-6475-166F-D19D-96118EBD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783" t="36714" r="10783" b="1512"/>
          <a:stretch>
            <a:fillRect/>
          </a:stretch>
        </p:blipFill>
        <p:spPr>
          <a:xfrm>
            <a:off x="-1407338" y="-1"/>
            <a:ext cx="13599338" cy="4620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08885D-585F-30D6-AF78-FD793830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1BAE4EA4-A9DF-8354-4026-9BAE07A64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5E5DBB-CA14-1DEF-805D-A569FD80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08" y="4498356"/>
            <a:ext cx="6536013" cy="150993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nl-NL" sz="4000" b="1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Fijn dat je erbij was</a:t>
            </a:r>
            <a:r>
              <a:rPr lang="nl-NL" sz="4000" b="1" noProof="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!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0F91BD-D110-3CA8-BE8F-DD9DAE33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5211"/>
            <a:ext cx="12192000" cy="1927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88D53B-37FC-9382-FC30-29719ED76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26215"/>
            <a:ext cx="1229669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ADD6C35-4B10-4BFC-BAD6-56B49A790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0F71A6E-0470-4EFC-A669-1877B8D0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8956"/>
            <a:ext cx="6928386" cy="15141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nl-NL" sz="4400" b="1" noProof="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</a:rPr>
              <a:t>Positieve gezondheid</a:t>
            </a:r>
            <a:br>
              <a:rPr lang="nl-NL" sz="4400" b="1" noProof="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nl-NL" sz="4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</a:rPr>
              <a:t>en het </a:t>
            </a:r>
            <a:br>
              <a:rPr lang="nl-NL" sz="4400" b="1" noProof="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nl-NL" sz="4400" b="1" noProof="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</a:rPr>
              <a:t>Leefstijlroer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AFDD1C-2418-460A-B0D3-EEF55EC8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66957" y="2290257"/>
            <a:ext cx="5324737" cy="4559213"/>
            <a:chOff x="6852124" y="2290257"/>
            <a:chExt cx="5330118" cy="455921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F1D9B44-43EB-4833-B924-356EBE6D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52124" y="2290257"/>
              <a:ext cx="5330118" cy="4559213"/>
            </a:xfrm>
            <a:custGeom>
              <a:avLst/>
              <a:gdLst>
                <a:gd name="connsiteX0" fmla="*/ 3444904 w 5330118"/>
                <a:gd name="connsiteY0" fmla="*/ 220 h 4559213"/>
                <a:gd name="connsiteX1" fmla="*/ 3769380 w 5330118"/>
                <a:gd name="connsiteY1" fmla="*/ 20786 h 4559213"/>
                <a:gd name="connsiteX2" fmla="*/ 4399652 w 5330118"/>
                <a:gd name="connsiteY2" fmla="*/ 157746 h 4559213"/>
                <a:gd name="connsiteX3" fmla="*/ 4978946 w 5330118"/>
                <a:gd name="connsiteY3" fmla="*/ 421156 h 4559213"/>
                <a:gd name="connsiteX4" fmla="*/ 5239909 w 5330118"/>
                <a:gd name="connsiteY4" fmla="*/ 596177 h 4559213"/>
                <a:gd name="connsiteX5" fmla="*/ 5330118 w 5330118"/>
                <a:gd name="connsiteY5" fmla="*/ 672101 h 4559213"/>
                <a:gd name="connsiteX6" fmla="*/ 5330118 w 5330118"/>
                <a:gd name="connsiteY6" fmla="*/ 817108 h 4559213"/>
                <a:gd name="connsiteX7" fmla="*/ 5165156 w 5330118"/>
                <a:gd name="connsiteY7" fmla="*/ 689392 h 4559213"/>
                <a:gd name="connsiteX8" fmla="*/ 4907074 w 5330118"/>
                <a:gd name="connsiteY8" fmla="*/ 537310 h 4559213"/>
                <a:gd name="connsiteX9" fmla="*/ 4344130 w 5330118"/>
                <a:gd name="connsiteY9" fmla="*/ 331280 h 4559213"/>
                <a:gd name="connsiteX10" fmla="*/ 3749396 w 5330118"/>
                <a:gd name="connsiteY10" fmla="*/ 251913 h 4559213"/>
                <a:gd name="connsiteX11" fmla="*/ 3153752 w 5330118"/>
                <a:gd name="connsiteY11" fmla="*/ 282158 h 4559213"/>
                <a:gd name="connsiteX12" fmla="*/ 2861381 w 5330118"/>
                <a:gd name="connsiteY12" fmla="*/ 336106 h 4559213"/>
                <a:gd name="connsiteX13" fmla="*/ 2574686 w 5330118"/>
                <a:gd name="connsiteY13" fmla="*/ 413220 h 4559213"/>
                <a:gd name="connsiteX14" fmla="*/ 2294918 w 5330118"/>
                <a:gd name="connsiteY14" fmla="*/ 511569 h 4559213"/>
                <a:gd name="connsiteX15" fmla="*/ 2023438 w 5330118"/>
                <a:gd name="connsiteY15" fmla="*/ 630404 h 4559213"/>
                <a:gd name="connsiteX16" fmla="*/ 1508751 w 5330118"/>
                <a:gd name="connsiteY16" fmla="*/ 922342 h 4559213"/>
                <a:gd name="connsiteX17" fmla="*/ 1387034 w 5330118"/>
                <a:gd name="connsiteY17" fmla="*/ 1006427 h 4559213"/>
                <a:gd name="connsiteX18" fmla="*/ 1327197 w 5330118"/>
                <a:gd name="connsiteY18" fmla="*/ 1049865 h 4559213"/>
                <a:gd name="connsiteX19" fmla="*/ 1268155 w 5330118"/>
                <a:gd name="connsiteY19" fmla="*/ 1094374 h 4559213"/>
                <a:gd name="connsiteX20" fmla="*/ 1040389 w 5330118"/>
                <a:gd name="connsiteY20" fmla="*/ 1283245 h 4559213"/>
                <a:gd name="connsiteX21" fmla="*/ 633794 w 5330118"/>
                <a:gd name="connsiteY21" fmla="*/ 1711714 h 4559213"/>
                <a:gd name="connsiteX22" fmla="*/ 460415 w 5330118"/>
                <a:gd name="connsiteY22" fmla="*/ 1950670 h 4559213"/>
                <a:gd name="connsiteX23" fmla="*/ 312810 w 5330118"/>
                <a:gd name="connsiteY23" fmla="*/ 2205715 h 4559213"/>
                <a:gd name="connsiteX24" fmla="*/ 280110 w 5330118"/>
                <a:gd name="connsiteY24" fmla="*/ 2271675 h 4559213"/>
                <a:gd name="connsiteX25" fmla="*/ 264214 w 5330118"/>
                <a:gd name="connsiteY25" fmla="*/ 2304923 h 4559213"/>
                <a:gd name="connsiteX26" fmla="*/ 249113 w 5330118"/>
                <a:gd name="connsiteY26" fmla="*/ 2338492 h 4559213"/>
                <a:gd name="connsiteX27" fmla="*/ 220272 w 5330118"/>
                <a:gd name="connsiteY27" fmla="*/ 2406168 h 4559213"/>
                <a:gd name="connsiteX28" fmla="*/ 193250 w 5330118"/>
                <a:gd name="connsiteY28" fmla="*/ 2474595 h 4559213"/>
                <a:gd name="connsiteX29" fmla="*/ 105368 w 5330118"/>
                <a:gd name="connsiteY29" fmla="*/ 2754843 h 4559213"/>
                <a:gd name="connsiteX30" fmla="*/ 34063 w 5330118"/>
                <a:gd name="connsiteY30" fmla="*/ 3335503 h 4559213"/>
                <a:gd name="connsiteX31" fmla="*/ 64038 w 5330118"/>
                <a:gd name="connsiteY31" fmla="*/ 3625404 h 4559213"/>
                <a:gd name="connsiteX32" fmla="*/ 155554 w 5330118"/>
                <a:gd name="connsiteY32" fmla="*/ 3902649 h 4559213"/>
                <a:gd name="connsiteX33" fmla="*/ 187118 w 5330118"/>
                <a:gd name="connsiteY33" fmla="*/ 3968931 h 4559213"/>
                <a:gd name="connsiteX34" fmla="*/ 222202 w 5330118"/>
                <a:gd name="connsiteY34" fmla="*/ 4033711 h 4559213"/>
                <a:gd name="connsiteX35" fmla="*/ 299980 w 5330118"/>
                <a:gd name="connsiteY35" fmla="*/ 4159303 h 4559213"/>
                <a:gd name="connsiteX36" fmla="*/ 385818 w 5330118"/>
                <a:gd name="connsiteY36" fmla="*/ 4280604 h 4559213"/>
                <a:gd name="connsiteX37" fmla="*/ 477786 w 5330118"/>
                <a:gd name="connsiteY37" fmla="*/ 4398474 h 4559213"/>
                <a:gd name="connsiteX38" fmla="*/ 609756 w 5330118"/>
                <a:gd name="connsiteY38" fmla="*/ 4559213 h 4559213"/>
                <a:gd name="connsiteX39" fmla="*/ 480825 w 5330118"/>
                <a:gd name="connsiteY39" fmla="*/ 4559213 h 4559213"/>
                <a:gd name="connsiteX40" fmla="*/ 404211 w 5330118"/>
                <a:gd name="connsiteY40" fmla="*/ 4446629 h 4559213"/>
                <a:gd name="connsiteX41" fmla="*/ 321439 w 5330118"/>
                <a:gd name="connsiteY41" fmla="*/ 4320180 h 4559213"/>
                <a:gd name="connsiteX42" fmla="*/ 242640 w 5330118"/>
                <a:gd name="connsiteY42" fmla="*/ 4190941 h 4559213"/>
                <a:gd name="connsiteX43" fmla="*/ 109909 w 5330118"/>
                <a:gd name="connsiteY43" fmla="*/ 3919809 h 4559213"/>
                <a:gd name="connsiteX44" fmla="*/ 26229 w 5330118"/>
                <a:gd name="connsiteY44" fmla="*/ 3632054 h 4559213"/>
                <a:gd name="connsiteX45" fmla="*/ 0 w 5330118"/>
                <a:gd name="connsiteY45" fmla="*/ 3335503 h 4559213"/>
                <a:gd name="connsiteX46" fmla="*/ 234352 w 5330118"/>
                <a:gd name="connsiteY46" fmla="*/ 2173647 h 4559213"/>
                <a:gd name="connsiteX47" fmla="*/ 360384 w 5330118"/>
                <a:gd name="connsiteY47" fmla="*/ 1898869 h 4559213"/>
                <a:gd name="connsiteX48" fmla="*/ 511282 w 5330118"/>
                <a:gd name="connsiteY48" fmla="*/ 1634172 h 4559213"/>
                <a:gd name="connsiteX49" fmla="*/ 884381 w 5330118"/>
                <a:gd name="connsiteY49" fmla="*/ 1143281 h 4559213"/>
                <a:gd name="connsiteX50" fmla="*/ 1104768 w 5330118"/>
                <a:gd name="connsiteY50" fmla="*/ 921806 h 4559213"/>
                <a:gd name="connsiteX51" fmla="*/ 1163128 w 5330118"/>
                <a:gd name="connsiteY51" fmla="*/ 869254 h 4559213"/>
                <a:gd name="connsiteX52" fmla="*/ 1222624 w 5330118"/>
                <a:gd name="connsiteY52" fmla="*/ 817773 h 4559213"/>
                <a:gd name="connsiteX53" fmla="*/ 1345591 w 5330118"/>
                <a:gd name="connsiteY53" fmla="*/ 718886 h 4559213"/>
                <a:gd name="connsiteX54" fmla="*/ 1883100 w 5330118"/>
                <a:gd name="connsiteY54" fmla="*/ 378362 h 4559213"/>
                <a:gd name="connsiteX55" fmla="*/ 3118895 w 5330118"/>
                <a:gd name="connsiteY55" fmla="*/ 13600 h 4559213"/>
                <a:gd name="connsiteX56" fmla="*/ 3444904 w 5330118"/>
                <a:gd name="connsiteY56" fmla="*/ 220 h 45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330118" h="4559213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2CECE0-15B8-4DAB-B839-B0082C6F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4598" y="2512952"/>
              <a:ext cx="5307644" cy="4336518"/>
            </a:xfrm>
            <a:custGeom>
              <a:avLst/>
              <a:gdLst>
                <a:gd name="connsiteX0" fmla="*/ 5307644 w 5307644"/>
                <a:gd name="connsiteY0" fmla="*/ 4310537 h 4336518"/>
                <a:gd name="connsiteX1" fmla="*/ 5307644 w 5307644"/>
                <a:gd name="connsiteY1" fmla="*/ 4336518 h 4336518"/>
                <a:gd name="connsiteX2" fmla="*/ 5271469 w 5307644"/>
                <a:gd name="connsiteY2" fmla="*/ 4336518 h 4336518"/>
                <a:gd name="connsiteX3" fmla="*/ 3433280 w 5307644"/>
                <a:gd name="connsiteY3" fmla="*/ 1379 h 4336518"/>
                <a:gd name="connsiteX4" fmla="*/ 3739290 w 5307644"/>
                <a:gd name="connsiteY4" fmla="*/ 5668 h 4336518"/>
                <a:gd name="connsiteX5" fmla="*/ 4345494 w 5307644"/>
                <a:gd name="connsiteY5" fmla="*/ 94581 h 4336518"/>
                <a:gd name="connsiteX6" fmla="*/ 4922289 w 5307644"/>
                <a:gd name="connsiteY6" fmla="*/ 300933 h 4336518"/>
                <a:gd name="connsiteX7" fmla="*/ 5188801 w 5307644"/>
                <a:gd name="connsiteY7" fmla="*/ 449771 h 4336518"/>
                <a:gd name="connsiteX8" fmla="*/ 5307644 w 5307644"/>
                <a:gd name="connsiteY8" fmla="*/ 531018 h 4336518"/>
                <a:gd name="connsiteX9" fmla="*/ 5307644 w 5307644"/>
                <a:gd name="connsiteY9" fmla="*/ 868543 h 4336518"/>
                <a:gd name="connsiteX10" fmla="*/ 5256558 w 5307644"/>
                <a:gd name="connsiteY10" fmla="*/ 823998 h 4336518"/>
                <a:gd name="connsiteX11" fmla="*/ 4794554 w 5307644"/>
                <a:gd name="connsiteY11" fmla="*/ 538923 h 4336518"/>
                <a:gd name="connsiteX12" fmla="*/ 4274643 w 5307644"/>
                <a:gd name="connsiteY12" fmla="*/ 359921 h 4336518"/>
                <a:gd name="connsiteX13" fmla="*/ 3722940 w 5307644"/>
                <a:gd name="connsiteY13" fmla="*/ 285703 h 4336518"/>
                <a:gd name="connsiteX14" fmla="*/ 3163858 w 5307644"/>
                <a:gd name="connsiteY14" fmla="*/ 304579 h 4336518"/>
                <a:gd name="connsiteX15" fmla="*/ 2615108 w 5307644"/>
                <a:gd name="connsiteY15" fmla="*/ 413546 h 4336518"/>
                <a:gd name="connsiteX16" fmla="*/ 2090201 w 5307644"/>
                <a:gd name="connsiteY16" fmla="*/ 603167 h 4336518"/>
                <a:gd name="connsiteX17" fmla="*/ 1152228 w 5307644"/>
                <a:gd name="connsiteY17" fmla="*/ 1185758 h 4336518"/>
                <a:gd name="connsiteX18" fmla="*/ 768796 w 5307644"/>
                <a:gd name="connsiteY18" fmla="*/ 1574544 h 4336518"/>
                <a:gd name="connsiteX19" fmla="*/ 465637 w 5307644"/>
                <a:gd name="connsiteY19" fmla="*/ 2021033 h 4336518"/>
                <a:gd name="connsiteX20" fmla="*/ 259898 w 5307644"/>
                <a:gd name="connsiteY20" fmla="*/ 2514605 h 4336518"/>
                <a:gd name="connsiteX21" fmla="*/ 185075 w 5307644"/>
                <a:gd name="connsiteY21" fmla="*/ 3040781 h 4336518"/>
                <a:gd name="connsiteX22" fmla="*/ 216639 w 5307644"/>
                <a:gd name="connsiteY22" fmla="*/ 3298400 h 4336518"/>
                <a:gd name="connsiteX23" fmla="*/ 309857 w 5307644"/>
                <a:gd name="connsiteY23" fmla="*/ 3539393 h 4336518"/>
                <a:gd name="connsiteX24" fmla="*/ 374918 w 5307644"/>
                <a:gd name="connsiteY24" fmla="*/ 3652866 h 4336518"/>
                <a:gd name="connsiteX25" fmla="*/ 449628 w 5307644"/>
                <a:gd name="connsiteY25" fmla="*/ 3762691 h 4336518"/>
                <a:gd name="connsiteX26" fmla="*/ 622212 w 5307644"/>
                <a:gd name="connsiteY26" fmla="*/ 3974942 h 4336518"/>
                <a:gd name="connsiteX27" fmla="*/ 808989 w 5307644"/>
                <a:gd name="connsiteY27" fmla="*/ 4188802 h 4336518"/>
                <a:gd name="connsiteX28" fmla="*/ 901868 w 5307644"/>
                <a:gd name="connsiteY28" fmla="*/ 4300450 h 4336518"/>
                <a:gd name="connsiteX29" fmla="*/ 931233 w 5307644"/>
                <a:gd name="connsiteY29" fmla="*/ 4336518 h 4336518"/>
                <a:gd name="connsiteX30" fmla="*/ 512426 w 5307644"/>
                <a:gd name="connsiteY30" fmla="*/ 4336518 h 4336518"/>
                <a:gd name="connsiteX31" fmla="*/ 379799 w 5307644"/>
                <a:gd name="connsiteY31" fmla="*/ 4138930 h 4336518"/>
                <a:gd name="connsiteX32" fmla="*/ 226177 w 5307644"/>
                <a:gd name="connsiteY32" fmla="*/ 3891071 h 4336518"/>
                <a:gd name="connsiteX33" fmla="*/ 156916 w 5307644"/>
                <a:gd name="connsiteY33" fmla="*/ 3759688 h 4336518"/>
                <a:gd name="connsiteX34" fmla="*/ 98101 w 5307644"/>
                <a:gd name="connsiteY34" fmla="*/ 3622191 h 4336518"/>
                <a:gd name="connsiteX35" fmla="*/ 53025 w 5307644"/>
                <a:gd name="connsiteY35" fmla="*/ 3479547 h 4336518"/>
                <a:gd name="connsiteX36" fmla="*/ 36221 w 5307644"/>
                <a:gd name="connsiteY36" fmla="*/ 3406831 h 4336518"/>
                <a:gd name="connsiteX37" fmla="*/ 28841 w 5307644"/>
                <a:gd name="connsiteY37" fmla="*/ 3370365 h 4336518"/>
                <a:gd name="connsiteX38" fmla="*/ 22709 w 5307644"/>
                <a:gd name="connsiteY38" fmla="*/ 3333792 h 4336518"/>
                <a:gd name="connsiteX39" fmla="*/ 0 w 5307644"/>
                <a:gd name="connsiteY39" fmla="*/ 3040781 h 4336518"/>
                <a:gd name="connsiteX40" fmla="*/ 63017 w 5307644"/>
                <a:gd name="connsiteY40" fmla="*/ 2469880 h 4336518"/>
                <a:gd name="connsiteX41" fmla="*/ 252405 w 5307644"/>
                <a:gd name="connsiteY41" fmla="*/ 1922897 h 4336518"/>
                <a:gd name="connsiteX42" fmla="*/ 962499 w 5307644"/>
                <a:gd name="connsiteY42" fmla="*/ 993992 h 4336518"/>
                <a:gd name="connsiteX43" fmla="*/ 1433359 w 5307644"/>
                <a:gd name="connsiteY43" fmla="*/ 630088 h 4336518"/>
                <a:gd name="connsiteX44" fmla="*/ 1959628 w 5307644"/>
                <a:gd name="connsiteY44" fmla="*/ 341151 h 4336518"/>
                <a:gd name="connsiteX45" fmla="*/ 3127865 w 5307644"/>
                <a:gd name="connsiteY45" fmla="*/ 22508 h 4336518"/>
                <a:gd name="connsiteX46" fmla="*/ 3433280 w 5307644"/>
                <a:gd name="connsiteY46" fmla="*/ 1379 h 43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07644" h="4336518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C5373BF-BD61-4FCF-8ECF-21DFEBE0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4026353 h 4311738"/>
                <a:gd name="connsiteX1" fmla="*/ 5308830 w 5308830"/>
                <a:gd name="connsiteY1" fmla="*/ 4311738 h 4311738"/>
                <a:gd name="connsiteX2" fmla="*/ 4948051 w 5308830"/>
                <a:gd name="connsiteY2" fmla="*/ 4311738 h 4311738"/>
                <a:gd name="connsiteX3" fmla="*/ 5002803 w 5308830"/>
                <a:gd name="connsiteY3" fmla="*/ 4271506 h 4311738"/>
                <a:gd name="connsiteX4" fmla="*/ 5221147 w 5308830"/>
                <a:gd name="connsiteY4" fmla="*/ 4102386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314056 h 4311738"/>
                <a:gd name="connsiteX9" fmla="*/ 5241798 w 5308830"/>
                <a:gd name="connsiteY9" fmla="*/ 1229961 h 4311738"/>
                <a:gd name="connsiteX10" fmla="*/ 4547599 w 5308830"/>
                <a:gd name="connsiteY10" fmla="*/ 723841 h 4311738"/>
                <a:gd name="connsiteX11" fmla="*/ 3595773 w 5308830"/>
                <a:gd name="connsiteY11" fmla="*/ 536258 h 4311738"/>
                <a:gd name="connsiteX12" fmla="*/ 2484874 w 5308830"/>
                <a:gd name="connsiteY12" fmla="*/ 738106 h 4311738"/>
                <a:gd name="connsiteX13" fmla="*/ 1497964 w 5308830"/>
                <a:gd name="connsiteY13" fmla="*/ 1292596 h 4311738"/>
                <a:gd name="connsiteX14" fmla="*/ 815348 w 5308830"/>
                <a:gd name="connsiteY14" fmla="*/ 2092157 h 4311738"/>
                <a:gd name="connsiteX15" fmla="*/ 567825 w 5308830"/>
                <a:gd name="connsiteY15" fmla="*/ 3022671 h 4311738"/>
                <a:gd name="connsiteX16" fmla="*/ 977486 w 5308830"/>
                <a:gd name="connsiteY16" fmla="*/ 3886690 h 4311738"/>
                <a:gd name="connsiteX17" fmla="*/ 1183907 w 5308830"/>
                <a:gd name="connsiteY17" fmla="*/ 4160932 h 4311738"/>
                <a:gd name="connsiteX18" fmla="*/ 1285607 w 5308830"/>
                <a:gd name="connsiteY18" fmla="*/ 4296799 h 4311738"/>
                <a:gd name="connsiteX19" fmla="*/ 1297817 w 5308830"/>
                <a:gd name="connsiteY19" fmla="*/ 4311738 h 4311738"/>
                <a:gd name="connsiteX20" fmla="*/ 602176 w 5308830"/>
                <a:gd name="connsiteY20" fmla="*/ 4311738 h 4311738"/>
                <a:gd name="connsiteX21" fmla="*/ 583893 w 5308830"/>
                <a:gd name="connsiteY21" fmla="*/ 4287205 h 4311738"/>
                <a:gd name="connsiteX22" fmla="*/ 0 w 5308830"/>
                <a:gd name="connsiteY22" fmla="*/ 3022564 h 4311738"/>
                <a:gd name="connsiteX23" fmla="*/ 3595773 w 5308830"/>
                <a:gd name="connsiteY23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08830" h="4311738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E6B45AB-7CCC-4949-9DC2-116644B5F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3880900 h 4311738"/>
                <a:gd name="connsiteX1" fmla="*/ 5308830 w 5308830"/>
                <a:gd name="connsiteY1" fmla="*/ 4311738 h 4311738"/>
                <a:gd name="connsiteX2" fmla="*/ 4763109 w 5308830"/>
                <a:gd name="connsiteY2" fmla="*/ 4311738 h 4311738"/>
                <a:gd name="connsiteX3" fmla="*/ 4929066 w 5308830"/>
                <a:gd name="connsiteY3" fmla="*/ 4189789 h 4311738"/>
                <a:gd name="connsiteX4" fmla="*/ 5142959 w 5308830"/>
                <a:gd name="connsiteY4" fmla="*/ 4024320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498438 h 4311738"/>
                <a:gd name="connsiteX9" fmla="*/ 5289422 w 5308830"/>
                <a:gd name="connsiteY9" fmla="*/ 1468062 h 4311738"/>
                <a:gd name="connsiteX10" fmla="*/ 5154710 w 5308830"/>
                <a:gd name="connsiteY10" fmla="*/ 1298924 h 4311738"/>
                <a:gd name="connsiteX11" fmla="*/ 4499685 w 5308830"/>
                <a:gd name="connsiteY11" fmla="*/ 821118 h 4311738"/>
                <a:gd name="connsiteX12" fmla="*/ 3595773 w 5308830"/>
                <a:gd name="connsiteY12" fmla="*/ 643510 h 4311738"/>
                <a:gd name="connsiteX13" fmla="*/ 2525523 w 5308830"/>
                <a:gd name="connsiteY13" fmla="*/ 838172 h 4311738"/>
                <a:gd name="connsiteX14" fmla="*/ 1571767 w 5308830"/>
                <a:gd name="connsiteY14" fmla="*/ 1374000 h 4311738"/>
                <a:gd name="connsiteX15" fmla="*/ 916173 w 5308830"/>
                <a:gd name="connsiteY15" fmla="*/ 2141277 h 4311738"/>
                <a:gd name="connsiteX16" fmla="*/ 681254 w 5308830"/>
                <a:gd name="connsiteY16" fmla="*/ 3022671 h 4311738"/>
                <a:gd name="connsiteX17" fmla="*/ 1069115 w 5308830"/>
                <a:gd name="connsiteY17" fmla="*/ 3823519 h 4311738"/>
                <a:gd name="connsiteX18" fmla="*/ 1277807 w 5308830"/>
                <a:gd name="connsiteY18" fmla="*/ 4100764 h 4311738"/>
                <a:gd name="connsiteX19" fmla="*/ 1373308 w 5308830"/>
                <a:gd name="connsiteY19" fmla="*/ 4228488 h 4311738"/>
                <a:gd name="connsiteX20" fmla="*/ 1441062 w 5308830"/>
                <a:gd name="connsiteY20" fmla="*/ 4311738 h 4311738"/>
                <a:gd name="connsiteX21" fmla="*/ 602176 w 5308830"/>
                <a:gd name="connsiteY21" fmla="*/ 4311738 h 4311738"/>
                <a:gd name="connsiteX22" fmla="*/ 583893 w 5308830"/>
                <a:gd name="connsiteY22" fmla="*/ 4287205 h 4311738"/>
                <a:gd name="connsiteX23" fmla="*/ 0 w 5308830"/>
                <a:gd name="connsiteY23" fmla="*/ 3022564 h 4311738"/>
                <a:gd name="connsiteX24" fmla="*/ 3595773 w 5308830"/>
                <a:gd name="connsiteY24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08830" h="4311738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22245-3D67-419C-A6B5-DD0EB0D8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3758" y="0"/>
            <a:ext cx="5081407" cy="3133064"/>
            <a:chOff x="5907711" y="0"/>
            <a:chExt cx="5081407" cy="3133064"/>
          </a:xfrm>
          <a:solidFill>
            <a:schemeClr val="accent5">
              <a:alpha val="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A64720-9AA0-4796-8E62-15672228C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9200" y="0"/>
              <a:ext cx="5069918" cy="3111852"/>
            </a:xfrm>
            <a:custGeom>
              <a:avLst/>
              <a:gdLst>
                <a:gd name="connsiteX0" fmla="*/ 145909 w 5069918"/>
                <a:gd name="connsiteY0" fmla="*/ 0 h 3111852"/>
                <a:gd name="connsiteX1" fmla="*/ 205279 w 5069918"/>
                <a:gd name="connsiteY1" fmla="*/ 0 h 3111852"/>
                <a:gd name="connsiteX2" fmla="*/ 202868 w 5069918"/>
                <a:gd name="connsiteY2" fmla="*/ 5043 h 3111852"/>
                <a:gd name="connsiteX3" fmla="*/ 191273 w 5069918"/>
                <a:gd name="connsiteY3" fmla="*/ 30818 h 3111852"/>
                <a:gd name="connsiteX4" fmla="*/ 169129 w 5069918"/>
                <a:gd name="connsiteY4" fmla="*/ 82781 h 3111852"/>
                <a:gd name="connsiteX5" fmla="*/ 148381 w 5069918"/>
                <a:gd name="connsiteY5" fmla="*/ 135320 h 3111852"/>
                <a:gd name="connsiteX6" fmla="*/ 80903 w 5069918"/>
                <a:gd name="connsiteY6" fmla="*/ 350499 h 3111852"/>
                <a:gd name="connsiteX7" fmla="*/ 26154 w 5069918"/>
                <a:gd name="connsiteY7" fmla="*/ 796339 h 3111852"/>
                <a:gd name="connsiteX8" fmla="*/ 49170 w 5069918"/>
                <a:gd name="connsiteY8" fmla="*/ 1018931 h 3111852"/>
                <a:gd name="connsiteX9" fmla="*/ 119437 w 5069918"/>
                <a:gd name="connsiteY9" fmla="*/ 1231804 h 3111852"/>
                <a:gd name="connsiteX10" fmla="*/ 143672 w 5069918"/>
                <a:gd name="connsiteY10" fmla="*/ 1282696 h 3111852"/>
                <a:gd name="connsiteX11" fmla="*/ 170611 w 5069918"/>
                <a:gd name="connsiteY11" fmla="*/ 1332436 h 3111852"/>
                <a:gd name="connsiteX12" fmla="*/ 230330 w 5069918"/>
                <a:gd name="connsiteY12" fmla="*/ 1428867 h 3111852"/>
                <a:gd name="connsiteX13" fmla="*/ 296237 w 5069918"/>
                <a:gd name="connsiteY13" fmla="*/ 1522004 h 3111852"/>
                <a:gd name="connsiteX14" fmla="*/ 366853 w 5069918"/>
                <a:gd name="connsiteY14" fmla="*/ 1612506 h 3111852"/>
                <a:gd name="connsiteX15" fmla="*/ 513838 w 5069918"/>
                <a:gd name="connsiteY15" fmla="*/ 1791535 h 3111852"/>
                <a:gd name="connsiteX16" fmla="*/ 587330 w 5069918"/>
                <a:gd name="connsiteY16" fmla="*/ 1882283 h 3111852"/>
                <a:gd name="connsiteX17" fmla="*/ 658817 w 5069918"/>
                <a:gd name="connsiteY17" fmla="*/ 1974186 h 3111852"/>
                <a:gd name="connsiteX18" fmla="*/ 730305 w 5069918"/>
                <a:gd name="connsiteY18" fmla="*/ 2062959 h 3111852"/>
                <a:gd name="connsiteX19" fmla="*/ 805018 w 5069918"/>
                <a:gd name="connsiteY19" fmla="*/ 2148685 h 3111852"/>
                <a:gd name="connsiteX20" fmla="*/ 963424 w 5069918"/>
                <a:gd name="connsiteY20" fmla="*/ 2310337 h 3111852"/>
                <a:gd name="connsiteX21" fmla="*/ 1319204 w 5069918"/>
                <a:gd name="connsiteY21" fmla="*/ 2580196 h 3111852"/>
                <a:gd name="connsiteX22" fmla="*/ 1515882 w 5069918"/>
                <a:gd name="connsiteY22" fmla="*/ 2681651 h 3111852"/>
                <a:gd name="connsiteX23" fmla="*/ 1723456 w 5069918"/>
                <a:gd name="connsiteY23" fmla="*/ 2758319 h 3111852"/>
                <a:gd name="connsiteX24" fmla="*/ 1939662 w 5069918"/>
                <a:gd name="connsiteY24" fmla="*/ 2811269 h 3111852"/>
                <a:gd name="connsiteX25" fmla="*/ 2162581 w 5069918"/>
                <a:gd name="connsiteY25" fmla="*/ 2840916 h 3111852"/>
                <a:gd name="connsiteX26" fmla="*/ 2389597 w 5069918"/>
                <a:gd name="connsiteY26" fmla="*/ 2850221 h 3111852"/>
                <a:gd name="connsiteX27" fmla="*/ 2446002 w 5069918"/>
                <a:gd name="connsiteY27" fmla="*/ 2849808 h 3111852"/>
                <a:gd name="connsiteX28" fmla="*/ 2473638 w 5069918"/>
                <a:gd name="connsiteY28" fmla="*/ 2849151 h 3111852"/>
                <a:gd name="connsiteX29" fmla="*/ 2501187 w 5069918"/>
                <a:gd name="connsiteY29" fmla="*/ 2847832 h 3111852"/>
                <a:gd name="connsiteX30" fmla="*/ 2610685 w 5069918"/>
                <a:gd name="connsiteY30" fmla="*/ 2838774 h 3111852"/>
                <a:gd name="connsiteX31" fmla="*/ 3033071 w 5069918"/>
                <a:gd name="connsiteY31" fmla="*/ 2730979 h 3111852"/>
                <a:gd name="connsiteX32" fmla="*/ 3232974 w 5069918"/>
                <a:gd name="connsiteY32" fmla="*/ 2637430 h 3111852"/>
                <a:gd name="connsiteX33" fmla="*/ 3425990 w 5069918"/>
                <a:gd name="connsiteY33" fmla="*/ 2523622 h 3111852"/>
                <a:gd name="connsiteX34" fmla="*/ 3613601 w 5069918"/>
                <a:gd name="connsiteY34" fmla="*/ 2394827 h 3111852"/>
                <a:gd name="connsiteX35" fmla="*/ 3706185 w 5069918"/>
                <a:gd name="connsiteY35" fmla="*/ 2326642 h 3111852"/>
                <a:gd name="connsiteX36" fmla="*/ 3799729 w 5069918"/>
                <a:gd name="connsiteY36" fmla="*/ 2255904 h 3111852"/>
                <a:gd name="connsiteX37" fmla="*/ 4175561 w 5069918"/>
                <a:gd name="connsiteY37" fmla="*/ 1976821 h 3111852"/>
                <a:gd name="connsiteX38" fmla="*/ 4517132 w 5069918"/>
                <a:gd name="connsiteY38" fmla="*/ 1683080 h 3111852"/>
                <a:gd name="connsiteX39" fmla="*/ 4659758 w 5069918"/>
                <a:gd name="connsiteY39" fmla="*/ 1519452 h 3111852"/>
                <a:gd name="connsiteX40" fmla="*/ 4773178 w 5069918"/>
                <a:gd name="connsiteY40" fmla="*/ 1340423 h 3111852"/>
                <a:gd name="connsiteX41" fmla="*/ 4892092 w 5069918"/>
                <a:gd name="connsiteY41" fmla="*/ 938311 h 3111852"/>
                <a:gd name="connsiteX42" fmla="*/ 4898804 w 5069918"/>
                <a:gd name="connsiteY42" fmla="*/ 831503 h 3111852"/>
                <a:gd name="connsiteX43" fmla="*/ 4899153 w 5069918"/>
                <a:gd name="connsiteY43" fmla="*/ 776988 h 3111852"/>
                <a:gd name="connsiteX44" fmla="*/ 4898456 w 5069918"/>
                <a:gd name="connsiteY44" fmla="*/ 721484 h 3111852"/>
                <a:gd name="connsiteX45" fmla="*/ 4886774 w 5069918"/>
                <a:gd name="connsiteY45" fmla="*/ 499635 h 3111852"/>
                <a:gd name="connsiteX46" fmla="*/ 4815896 w 5069918"/>
                <a:gd name="connsiteY46" fmla="*/ 59970 h 3111852"/>
                <a:gd name="connsiteX47" fmla="*/ 4798654 w 5069918"/>
                <a:gd name="connsiteY47" fmla="*/ 0 h 3111852"/>
                <a:gd name="connsiteX48" fmla="*/ 4909441 w 5069918"/>
                <a:gd name="connsiteY48" fmla="*/ 0 h 3111852"/>
                <a:gd name="connsiteX49" fmla="*/ 4921297 w 5069918"/>
                <a:gd name="connsiteY49" fmla="*/ 34112 h 3111852"/>
                <a:gd name="connsiteX50" fmla="*/ 5027482 w 5069918"/>
                <a:gd name="connsiteY50" fmla="*/ 483740 h 3111852"/>
                <a:gd name="connsiteX51" fmla="*/ 5058082 w 5069918"/>
                <a:gd name="connsiteY51" fmla="*/ 712837 h 3111852"/>
                <a:gd name="connsiteX52" fmla="*/ 5063486 w 5069918"/>
                <a:gd name="connsiteY52" fmla="*/ 770400 h 3111852"/>
                <a:gd name="connsiteX53" fmla="*/ 5067846 w 5069918"/>
                <a:gd name="connsiteY53" fmla="*/ 829033 h 3111852"/>
                <a:gd name="connsiteX54" fmla="*/ 5069414 w 5069918"/>
                <a:gd name="connsiteY54" fmla="*/ 948521 h 3111852"/>
                <a:gd name="connsiteX55" fmla="*/ 5040732 w 5069918"/>
                <a:gd name="connsiteY55" fmla="*/ 1188571 h 3111852"/>
                <a:gd name="connsiteX56" fmla="*/ 4964102 w 5069918"/>
                <a:gd name="connsiteY56" fmla="*/ 1421620 h 3111852"/>
                <a:gd name="connsiteX57" fmla="*/ 4689486 w 5069918"/>
                <a:gd name="connsiteY57" fmla="*/ 1828757 h 3111852"/>
                <a:gd name="connsiteX58" fmla="*/ 4333792 w 5069918"/>
                <a:gd name="connsiteY58" fmla="*/ 2155355 h 3111852"/>
                <a:gd name="connsiteX59" fmla="*/ 3965196 w 5069918"/>
                <a:gd name="connsiteY59" fmla="*/ 2446790 h 3111852"/>
                <a:gd name="connsiteX60" fmla="*/ 3873745 w 5069918"/>
                <a:gd name="connsiteY60" fmla="*/ 2519916 h 3111852"/>
                <a:gd name="connsiteX61" fmla="*/ 3779416 w 5069918"/>
                <a:gd name="connsiteY61" fmla="*/ 2593454 h 3111852"/>
                <a:gd name="connsiteX62" fmla="*/ 3582739 w 5069918"/>
                <a:gd name="connsiteY62" fmla="*/ 2735343 h 3111852"/>
                <a:gd name="connsiteX63" fmla="*/ 3371851 w 5069918"/>
                <a:gd name="connsiteY63" fmla="*/ 2865126 h 3111852"/>
                <a:gd name="connsiteX64" fmla="*/ 3143614 w 5069918"/>
                <a:gd name="connsiteY64" fmla="*/ 2974568 h 3111852"/>
                <a:gd name="connsiteX65" fmla="*/ 2643552 w 5069918"/>
                <a:gd name="connsiteY65" fmla="*/ 3101304 h 3111852"/>
                <a:gd name="connsiteX66" fmla="*/ 2514264 w 5069918"/>
                <a:gd name="connsiteY66" fmla="*/ 3110445 h 3111852"/>
                <a:gd name="connsiteX67" fmla="*/ 2481920 w 5069918"/>
                <a:gd name="connsiteY67" fmla="*/ 3111598 h 3111852"/>
                <a:gd name="connsiteX68" fmla="*/ 2449664 w 5069918"/>
                <a:gd name="connsiteY68" fmla="*/ 3111763 h 3111852"/>
                <a:gd name="connsiteX69" fmla="*/ 2386284 w 5069918"/>
                <a:gd name="connsiteY69" fmla="*/ 3111022 h 3111852"/>
                <a:gd name="connsiteX70" fmla="*/ 2260658 w 5069918"/>
                <a:gd name="connsiteY70" fmla="*/ 3106080 h 3111852"/>
                <a:gd name="connsiteX71" fmla="*/ 2134945 w 5069918"/>
                <a:gd name="connsiteY71" fmla="*/ 3094716 h 3111852"/>
                <a:gd name="connsiteX72" fmla="*/ 1884564 w 5069918"/>
                <a:gd name="connsiteY72" fmla="*/ 3054200 h 3111852"/>
                <a:gd name="connsiteX73" fmla="*/ 1639764 w 5069918"/>
                <a:gd name="connsiteY73" fmla="*/ 2984286 h 3111852"/>
                <a:gd name="connsiteX74" fmla="*/ 1407081 w 5069918"/>
                <a:gd name="connsiteY74" fmla="*/ 2882913 h 3111852"/>
                <a:gd name="connsiteX75" fmla="*/ 1193491 w 5069918"/>
                <a:gd name="connsiteY75" fmla="*/ 2750989 h 3111852"/>
                <a:gd name="connsiteX76" fmla="*/ 836141 w 5069918"/>
                <a:gd name="connsiteY76" fmla="*/ 2418627 h 3111852"/>
                <a:gd name="connsiteX77" fmla="*/ 690812 w 5069918"/>
                <a:gd name="connsiteY77" fmla="*/ 2230210 h 3111852"/>
                <a:gd name="connsiteX78" fmla="*/ 562397 w 5069918"/>
                <a:gd name="connsiteY78" fmla="*/ 2033725 h 3111852"/>
                <a:gd name="connsiteX79" fmla="*/ 502504 w 5069918"/>
                <a:gd name="connsiteY79" fmla="*/ 1936223 h 3111852"/>
                <a:gd name="connsiteX80" fmla="*/ 440258 w 5069918"/>
                <a:gd name="connsiteY80" fmla="*/ 1840368 h 3111852"/>
                <a:gd name="connsiteX81" fmla="*/ 310360 w 5069918"/>
                <a:gd name="connsiteY81" fmla="*/ 1649481 h 3111852"/>
                <a:gd name="connsiteX82" fmla="*/ 246806 w 5069918"/>
                <a:gd name="connsiteY82" fmla="*/ 1552391 h 3111852"/>
                <a:gd name="connsiteX83" fmla="*/ 186303 w 5069918"/>
                <a:gd name="connsiteY83" fmla="*/ 1453160 h 3111852"/>
                <a:gd name="connsiteX84" fmla="*/ 84390 w 5069918"/>
                <a:gd name="connsiteY84" fmla="*/ 1244980 h 3111852"/>
                <a:gd name="connsiteX85" fmla="*/ 20139 w 5069918"/>
                <a:gd name="connsiteY85" fmla="*/ 1024037 h 3111852"/>
                <a:gd name="connsiteX86" fmla="*/ 0 w 5069918"/>
                <a:gd name="connsiteY86" fmla="*/ 796339 h 3111852"/>
                <a:gd name="connsiteX87" fmla="*/ 102773 w 5069918"/>
                <a:gd name="connsiteY87" fmla="*/ 121376 h 31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069918" h="3111852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BCBF53-F859-485D-8008-16DE1F4FB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3885" y="1"/>
              <a:ext cx="4960549" cy="2918955"/>
            </a:xfrm>
            <a:custGeom>
              <a:avLst/>
              <a:gdLst>
                <a:gd name="connsiteX0" fmla="*/ 154335 w 4960549"/>
                <a:gd name="connsiteY0" fmla="*/ 0 h 2918955"/>
                <a:gd name="connsiteX1" fmla="*/ 347871 w 4960549"/>
                <a:gd name="connsiteY1" fmla="*/ 0 h 2918955"/>
                <a:gd name="connsiteX2" fmla="*/ 268143 w 4960549"/>
                <a:gd name="connsiteY2" fmla="*/ 165468 h 2918955"/>
                <a:gd name="connsiteX3" fmla="*/ 199554 w 4960549"/>
                <a:gd name="connsiteY3" fmla="*/ 358938 h 2918955"/>
                <a:gd name="connsiteX4" fmla="*/ 142104 w 4960549"/>
                <a:gd name="connsiteY4" fmla="*/ 762944 h 2918955"/>
                <a:gd name="connsiteX5" fmla="*/ 166339 w 4960549"/>
                <a:gd name="connsiteY5" fmla="*/ 960748 h 2918955"/>
                <a:gd name="connsiteX6" fmla="*/ 237914 w 4960549"/>
                <a:gd name="connsiteY6" fmla="*/ 1145787 h 2918955"/>
                <a:gd name="connsiteX7" fmla="*/ 287868 w 4960549"/>
                <a:gd name="connsiteY7" fmla="*/ 1232913 h 2918955"/>
                <a:gd name="connsiteX8" fmla="*/ 345232 w 4960549"/>
                <a:gd name="connsiteY8" fmla="*/ 1317239 h 2918955"/>
                <a:gd name="connsiteX9" fmla="*/ 477745 w 4960549"/>
                <a:gd name="connsiteY9" fmla="*/ 1480209 h 2918955"/>
                <a:gd name="connsiteX10" fmla="*/ 621156 w 4960549"/>
                <a:gd name="connsiteY10" fmla="*/ 1644414 h 2918955"/>
                <a:gd name="connsiteX11" fmla="*/ 692469 w 4960549"/>
                <a:gd name="connsiteY11" fmla="*/ 1730140 h 2918955"/>
                <a:gd name="connsiteX12" fmla="*/ 726731 w 4960549"/>
                <a:gd name="connsiteY12" fmla="*/ 1772220 h 2918955"/>
                <a:gd name="connsiteX13" fmla="*/ 760295 w 4960549"/>
                <a:gd name="connsiteY13" fmla="*/ 1812489 h 2918955"/>
                <a:gd name="connsiteX14" fmla="*/ 1048685 w 4960549"/>
                <a:gd name="connsiteY14" fmla="*/ 2110101 h 2918955"/>
                <a:gd name="connsiteX15" fmla="*/ 1202035 w 4960549"/>
                <a:gd name="connsiteY15" fmla="*/ 2244002 h 2918955"/>
                <a:gd name="connsiteX16" fmla="*/ 1362620 w 4960549"/>
                <a:gd name="connsiteY16" fmla="*/ 2367443 h 2918955"/>
                <a:gd name="connsiteX17" fmla="*/ 1721364 w 4960549"/>
                <a:gd name="connsiteY17" fmla="*/ 2562694 h 2918955"/>
                <a:gd name="connsiteX18" fmla="*/ 1922052 w 4960549"/>
                <a:gd name="connsiteY18" fmla="*/ 2617868 h 2918955"/>
                <a:gd name="connsiteX19" fmla="*/ 1973488 w 4960549"/>
                <a:gd name="connsiteY19" fmla="*/ 2627586 h 2918955"/>
                <a:gd name="connsiteX20" fmla="*/ 2025360 w 4960549"/>
                <a:gd name="connsiteY20" fmla="*/ 2635738 h 2918955"/>
                <a:gd name="connsiteX21" fmla="*/ 2130063 w 4960549"/>
                <a:gd name="connsiteY21" fmla="*/ 2647432 h 2918955"/>
                <a:gd name="connsiteX22" fmla="*/ 2182719 w 4960549"/>
                <a:gd name="connsiteY22" fmla="*/ 2651220 h 2918955"/>
                <a:gd name="connsiteX23" fmla="*/ 2235551 w 4960549"/>
                <a:gd name="connsiteY23" fmla="*/ 2653855 h 2918955"/>
                <a:gd name="connsiteX24" fmla="*/ 2288556 w 4960549"/>
                <a:gd name="connsiteY24" fmla="*/ 2655008 h 2918955"/>
                <a:gd name="connsiteX25" fmla="*/ 2341648 w 4960549"/>
                <a:gd name="connsiteY25" fmla="*/ 2654761 h 2918955"/>
                <a:gd name="connsiteX26" fmla="*/ 2368238 w 4960549"/>
                <a:gd name="connsiteY26" fmla="*/ 2654514 h 2918955"/>
                <a:gd name="connsiteX27" fmla="*/ 2393869 w 4960549"/>
                <a:gd name="connsiteY27" fmla="*/ 2653443 h 2918955"/>
                <a:gd name="connsiteX28" fmla="*/ 2419413 w 4960549"/>
                <a:gd name="connsiteY28" fmla="*/ 2652208 h 2918955"/>
                <a:gd name="connsiteX29" fmla="*/ 2444869 w 4960549"/>
                <a:gd name="connsiteY29" fmla="*/ 2650232 h 2918955"/>
                <a:gd name="connsiteX30" fmla="*/ 2545823 w 4960549"/>
                <a:gd name="connsiteY30" fmla="*/ 2638456 h 2918955"/>
                <a:gd name="connsiteX31" fmla="*/ 2930373 w 4960549"/>
                <a:gd name="connsiteY31" fmla="*/ 2519213 h 2918955"/>
                <a:gd name="connsiteX32" fmla="*/ 3285631 w 4960549"/>
                <a:gd name="connsiteY32" fmla="*/ 2310210 h 2918955"/>
                <a:gd name="connsiteX33" fmla="*/ 3371764 w 4960549"/>
                <a:gd name="connsiteY33" fmla="*/ 2248778 h 2918955"/>
                <a:gd name="connsiteX34" fmla="*/ 3457898 w 4960549"/>
                <a:gd name="connsiteY34" fmla="*/ 2185286 h 2918955"/>
                <a:gd name="connsiteX35" fmla="*/ 3632344 w 4960549"/>
                <a:gd name="connsiteY35" fmla="*/ 2053527 h 2918955"/>
                <a:gd name="connsiteX36" fmla="*/ 3990915 w 4960549"/>
                <a:gd name="connsiteY36" fmla="*/ 1798490 h 2918955"/>
                <a:gd name="connsiteX37" fmla="*/ 4324988 w 4960549"/>
                <a:gd name="connsiteY37" fmla="*/ 1544854 h 2918955"/>
                <a:gd name="connsiteX38" fmla="*/ 4592107 w 4960549"/>
                <a:gd name="connsiteY38" fmla="*/ 1254159 h 2918955"/>
                <a:gd name="connsiteX39" fmla="*/ 4683123 w 4960549"/>
                <a:gd name="connsiteY39" fmla="*/ 1085179 h 2918955"/>
                <a:gd name="connsiteX40" fmla="*/ 4738568 w 4960549"/>
                <a:gd name="connsiteY40" fmla="*/ 900551 h 2918955"/>
                <a:gd name="connsiteX41" fmla="*/ 4753913 w 4960549"/>
                <a:gd name="connsiteY41" fmla="*/ 803708 h 2918955"/>
                <a:gd name="connsiteX42" fmla="*/ 4756441 w 4960549"/>
                <a:gd name="connsiteY42" fmla="*/ 779167 h 2918955"/>
                <a:gd name="connsiteX43" fmla="*/ 4758358 w 4960549"/>
                <a:gd name="connsiteY43" fmla="*/ 754133 h 2918955"/>
                <a:gd name="connsiteX44" fmla="*/ 4761147 w 4960549"/>
                <a:gd name="connsiteY44" fmla="*/ 702417 h 2918955"/>
                <a:gd name="connsiteX45" fmla="*/ 4756353 w 4960549"/>
                <a:gd name="connsiteY45" fmla="*/ 495638 h 2918955"/>
                <a:gd name="connsiteX46" fmla="*/ 4725578 w 4960549"/>
                <a:gd name="connsiteY46" fmla="*/ 291411 h 2918955"/>
                <a:gd name="connsiteX47" fmla="*/ 4673358 w 4960549"/>
                <a:gd name="connsiteY47" fmla="*/ 92042 h 2918955"/>
                <a:gd name="connsiteX48" fmla="*/ 4644342 w 4960549"/>
                <a:gd name="connsiteY48" fmla="*/ 0 h 2918955"/>
                <a:gd name="connsiteX49" fmla="*/ 4862756 w 4960549"/>
                <a:gd name="connsiteY49" fmla="*/ 0 h 2918955"/>
                <a:gd name="connsiteX50" fmla="*/ 4876138 w 4960549"/>
                <a:gd name="connsiteY50" fmla="*/ 45680 h 2918955"/>
                <a:gd name="connsiteX51" fmla="*/ 4911707 w 4960549"/>
                <a:gd name="connsiteY51" fmla="*/ 263329 h 2918955"/>
                <a:gd name="connsiteX52" fmla="*/ 4934809 w 4960549"/>
                <a:gd name="connsiteY52" fmla="*/ 481145 h 2918955"/>
                <a:gd name="connsiteX53" fmla="*/ 4953205 w 4960549"/>
                <a:gd name="connsiteY53" fmla="*/ 698959 h 2918955"/>
                <a:gd name="connsiteX54" fmla="*/ 4956953 w 4960549"/>
                <a:gd name="connsiteY54" fmla="*/ 753557 h 2918955"/>
                <a:gd name="connsiteX55" fmla="*/ 4958611 w 4960549"/>
                <a:gd name="connsiteY55" fmla="*/ 781638 h 2918955"/>
                <a:gd name="connsiteX56" fmla="*/ 4959831 w 4960549"/>
                <a:gd name="connsiteY56" fmla="*/ 810213 h 2918955"/>
                <a:gd name="connsiteX57" fmla="*/ 4958174 w 4960549"/>
                <a:gd name="connsiteY57" fmla="*/ 925338 h 2918955"/>
                <a:gd name="connsiteX58" fmla="*/ 4834030 w 4960549"/>
                <a:gd name="connsiteY58" fmla="*/ 1377519 h 2918955"/>
                <a:gd name="connsiteX59" fmla="*/ 4558106 w 4960549"/>
                <a:gd name="connsiteY59" fmla="*/ 1761515 h 2918955"/>
                <a:gd name="connsiteX60" fmla="*/ 4389937 w 4960549"/>
                <a:gd name="connsiteY60" fmla="*/ 1921603 h 2918955"/>
                <a:gd name="connsiteX61" fmla="*/ 4214618 w 4960549"/>
                <a:gd name="connsiteY61" fmla="*/ 2067115 h 2918955"/>
                <a:gd name="connsiteX62" fmla="*/ 3858489 w 4960549"/>
                <a:gd name="connsiteY62" fmla="*/ 2329316 h 2918955"/>
                <a:gd name="connsiteX63" fmla="*/ 3768868 w 4960549"/>
                <a:gd name="connsiteY63" fmla="*/ 2393301 h 2918955"/>
                <a:gd name="connsiteX64" fmla="*/ 3676806 w 4960549"/>
                <a:gd name="connsiteY64" fmla="*/ 2457698 h 2918955"/>
                <a:gd name="connsiteX65" fmla="*/ 3582477 w 4960549"/>
                <a:gd name="connsiteY65" fmla="*/ 2521272 h 2918955"/>
                <a:gd name="connsiteX66" fmla="*/ 3485185 w 4960549"/>
                <a:gd name="connsiteY66" fmla="*/ 2583035 h 2918955"/>
                <a:gd name="connsiteX67" fmla="*/ 3280923 w 4960549"/>
                <a:gd name="connsiteY67" fmla="*/ 2698983 h 2918955"/>
                <a:gd name="connsiteX68" fmla="*/ 3061230 w 4960549"/>
                <a:gd name="connsiteY68" fmla="*/ 2797555 h 2918955"/>
                <a:gd name="connsiteX69" fmla="*/ 2583137 w 4960549"/>
                <a:gd name="connsiteY69" fmla="*/ 2910950 h 2918955"/>
                <a:gd name="connsiteX70" fmla="*/ 2460038 w 4960549"/>
                <a:gd name="connsiteY70" fmla="*/ 2918280 h 2918955"/>
                <a:gd name="connsiteX71" fmla="*/ 2429263 w 4960549"/>
                <a:gd name="connsiteY71" fmla="*/ 2918938 h 2918955"/>
                <a:gd name="connsiteX72" fmla="*/ 2398576 w 4960549"/>
                <a:gd name="connsiteY72" fmla="*/ 2918774 h 2918955"/>
                <a:gd name="connsiteX73" fmla="*/ 2367977 w 4960549"/>
                <a:gd name="connsiteY73" fmla="*/ 2918444 h 2918955"/>
                <a:gd name="connsiteX74" fmla="*/ 2338249 w 4960549"/>
                <a:gd name="connsiteY74" fmla="*/ 2917374 h 2918955"/>
                <a:gd name="connsiteX75" fmla="*/ 2100770 w 4960549"/>
                <a:gd name="connsiteY75" fmla="*/ 2899503 h 2918955"/>
                <a:gd name="connsiteX76" fmla="*/ 1864776 w 4960549"/>
                <a:gd name="connsiteY76" fmla="*/ 2860141 h 2918955"/>
                <a:gd name="connsiteX77" fmla="*/ 1632964 w 4960549"/>
                <a:gd name="connsiteY77" fmla="*/ 2798461 h 2918955"/>
                <a:gd name="connsiteX78" fmla="*/ 1189219 w 4960549"/>
                <a:gd name="connsiteY78" fmla="*/ 2613010 h 2918955"/>
                <a:gd name="connsiteX79" fmla="*/ 815305 w 4960549"/>
                <a:gd name="connsiteY79" fmla="*/ 2324292 h 2918955"/>
                <a:gd name="connsiteX80" fmla="*/ 663699 w 4960549"/>
                <a:gd name="connsiteY80" fmla="*/ 2150535 h 2918955"/>
                <a:gd name="connsiteX81" fmla="*/ 531274 w 4960549"/>
                <a:gd name="connsiteY81" fmla="*/ 1966565 h 2918955"/>
                <a:gd name="connsiteX82" fmla="*/ 500325 w 4960549"/>
                <a:gd name="connsiteY82" fmla="*/ 1919709 h 2918955"/>
                <a:gd name="connsiteX83" fmla="*/ 470771 w 4960549"/>
                <a:gd name="connsiteY83" fmla="*/ 1874252 h 2918955"/>
                <a:gd name="connsiteX84" fmla="*/ 412448 w 4960549"/>
                <a:gd name="connsiteY84" fmla="*/ 1786137 h 2918955"/>
                <a:gd name="connsiteX85" fmla="*/ 291616 w 4960549"/>
                <a:gd name="connsiteY85" fmla="*/ 1606122 h 2918955"/>
                <a:gd name="connsiteX86" fmla="*/ 173662 w 4960549"/>
                <a:gd name="connsiteY86" fmla="*/ 1415812 h 2918955"/>
                <a:gd name="connsiteX87" fmla="*/ 120483 w 4960549"/>
                <a:gd name="connsiteY87" fmla="*/ 1314934 h 2918955"/>
                <a:gd name="connsiteX88" fmla="*/ 75324 w 4960549"/>
                <a:gd name="connsiteY88" fmla="*/ 1209361 h 2918955"/>
                <a:gd name="connsiteX89" fmla="*/ 40713 w 4960549"/>
                <a:gd name="connsiteY89" fmla="*/ 1099837 h 2918955"/>
                <a:gd name="connsiteX90" fmla="*/ 27811 w 4960549"/>
                <a:gd name="connsiteY90" fmla="*/ 1044004 h 2918955"/>
                <a:gd name="connsiteX91" fmla="*/ 22144 w 4960549"/>
                <a:gd name="connsiteY91" fmla="*/ 1016004 h 2918955"/>
                <a:gd name="connsiteX92" fmla="*/ 17436 w 4960549"/>
                <a:gd name="connsiteY92" fmla="*/ 987923 h 2918955"/>
                <a:gd name="connsiteX93" fmla="*/ 0 w 4960549"/>
                <a:gd name="connsiteY93" fmla="*/ 762944 h 2918955"/>
                <a:gd name="connsiteX94" fmla="*/ 48385 w 4960549"/>
                <a:gd name="connsiteY94" fmla="*/ 324597 h 2918955"/>
                <a:gd name="connsiteX95" fmla="*/ 108474 w 4960549"/>
                <a:gd name="connsiteY95" fmla="*/ 110839 h 29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960549" h="2918955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36F5721-88D0-4683-BB23-289611A4A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666325 w 4934374"/>
                <a:gd name="connsiteY1" fmla="*/ 0 h 2888360"/>
                <a:gd name="connsiteX2" fmla="*/ 626038 w 4934374"/>
                <a:gd name="connsiteY2" fmla="*/ 65170 h 2888360"/>
                <a:gd name="connsiteX3" fmla="*/ 435986 w 4934374"/>
                <a:gd name="connsiteY3" fmla="*/ 779635 h 2888360"/>
                <a:gd name="connsiteX4" fmla="*/ 750530 w 4934374"/>
                <a:gd name="connsiteY4" fmla="*/ 1443043 h 2888360"/>
                <a:gd name="connsiteX5" fmla="*/ 909024 w 4934374"/>
                <a:gd name="connsiteY5" fmla="*/ 1653610 h 2888360"/>
                <a:gd name="connsiteX6" fmla="*/ 2396223 w 4934374"/>
                <a:gd name="connsiteY6" fmla="*/ 2476694 h 2888360"/>
                <a:gd name="connsiteX7" fmla="*/ 3525201 w 4934374"/>
                <a:gd name="connsiteY7" fmla="*/ 1970327 h 2888360"/>
                <a:gd name="connsiteX8" fmla="*/ 3662596 w 4934374"/>
                <a:gd name="connsiteY8" fmla="*/ 1869778 h 2888360"/>
                <a:gd name="connsiteX9" fmla="*/ 4287500 w 4934374"/>
                <a:gd name="connsiteY9" fmla="*/ 1344141 h 2888360"/>
                <a:gd name="connsiteX10" fmla="*/ 4498563 w 4934374"/>
                <a:gd name="connsiteY10" fmla="*/ 779635 h 2888360"/>
                <a:gd name="connsiteX11" fmla="*/ 4376239 w 4934374"/>
                <a:gd name="connsiteY11" fmla="*/ 16511 h 2888360"/>
                <a:gd name="connsiteX12" fmla="*/ 4369703 w 4934374"/>
                <a:gd name="connsiteY12" fmla="*/ 0 h 2888360"/>
                <a:gd name="connsiteX13" fmla="*/ 4823642 w 4934374"/>
                <a:gd name="connsiteY13" fmla="*/ 0 h 2888360"/>
                <a:gd name="connsiteX14" fmla="*/ 4850554 w 4934374"/>
                <a:gd name="connsiteY14" fmla="*/ 89409 h 2888360"/>
                <a:gd name="connsiteX15" fmla="*/ 4934374 w 4934374"/>
                <a:gd name="connsiteY15" fmla="*/ 779553 h 2888360"/>
                <a:gd name="connsiteX16" fmla="*/ 3793540 w 4934374"/>
                <a:gd name="connsiteY16" fmla="*/ 2294701 h 2888360"/>
                <a:gd name="connsiteX17" fmla="*/ 2396135 w 4934374"/>
                <a:gd name="connsiteY17" fmla="*/ 2888360 h 2888360"/>
                <a:gd name="connsiteX18" fmla="*/ 548273 w 4934374"/>
                <a:gd name="connsiteY18" fmla="*/ 1884684 h 2888360"/>
                <a:gd name="connsiteX19" fmla="*/ 0 w 4934374"/>
                <a:gd name="connsiteY19" fmla="*/ 779553 h 2888360"/>
                <a:gd name="connsiteX20" fmla="*/ 137335 w 4934374"/>
                <a:gd name="connsiteY20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DC43E93-F81B-4DAE-9F0A-DF9299A8C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767292 w 4934374"/>
                <a:gd name="connsiteY1" fmla="*/ 0 h 2888360"/>
                <a:gd name="connsiteX2" fmla="*/ 703453 w 4934374"/>
                <a:gd name="connsiteY2" fmla="*/ 102886 h 2888360"/>
                <a:gd name="connsiteX3" fmla="*/ 523079 w 4934374"/>
                <a:gd name="connsiteY3" fmla="*/ 779635 h 2888360"/>
                <a:gd name="connsiteX4" fmla="*/ 820885 w 4934374"/>
                <a:gd name="connsiteY4" fmla="*/ 1394539 h 2888360"/>
                <a:gd name="connsiteX5" fmla="*/ 981122 w 4934374"/>
                <a:gd name="connsiteY5" fmla="*/ 1607412 h 2888360"/>
                <a:gd name="connsiteX6" fmla="*/ 1592426 w 4934374"/>
                <a:gd name="connsiteY6" fmla="*/ 2196871 h 2888360"/>
                <a:gd name="connsiteX7" fmla="*/ 2396135 w 4934374"/>
                <a:gd name="connsiteY7" fmla="*/ 2394345 h 2888360"/>
                <a:gd name="connsiteX8" fmla="*/ 2913111 w 4934374"/>
                <a:gd name="connsiteY8" fmla="*/ 2268597 h 2888360"/>
                <a:gd name="connsiteX9" fmla="*/ 3471411 w 4934374"/>
                <a:gd name="connsiteY9" fmla="*/ 1905518 h 2888360"/>
                <a:gd name="connsiteX10" fmla="*/ 3609242 w 4934374"/>
                <a:gd name="connsiteY10" fmla="*/ 1804640 h 2888360"/>
                <a:gd name="connsiteX11" fmla="*/ 4219151 w 4934374"/>
                <a:gd name="connsiteY11" fmla="*/ 1292919 h 2888360"/>
                <a:gd name="connsiteX12" fmla="*/ 4411295 w 4934374"/>
                <a:gd name="connsiteY12" fmla="*/ 779635 h 2888360"/>
                <a:gd name="connsiteX13" fmla="*/ 4294235 w 4934374"/>
                <a:gd name="connsiteY13" fmla="*/ 44685 h 2888360"/>
                <a:gd name="connsiteX14" fmla="*/ 4276624 w 4934374"/>
                <a:gd name="connsiteY14" fmla="*/ 0 h 2888360"/>
                <a:gd name="connsiteX15" fmla="*/ 4823642 w 4934374"/>
                <a:gd name="connsiteY15" fmla="*/ 0 h 2888360"/>
                <a:gd name="connsiteX16" fmla="*/ 4850554 w 4934374"/>
                <a:gd name="connsiteY16" fmla="*/ 89409 h 2888360"/>
                <a:gd name="connsiteX17" fmla="*/ 4934374 w 4934374"/>
                <a:gd name="connsiteY17" fmla="*/ 779553 h 2888360"/>
                <a:gd name="connsiteX18" fmla="*/ 3793540 w 4934374"/>
                <a:gd name="connsiteY18" fmla="*/ 2294701 h 2888360"/>
                <a:gd name="connsiteX19" fmla="*/ 2396135 w 4934374"/>
                <a:gd name="connsiteY19" fmla="*/ 2888360 h 2888360"/>
                <a:gd name="connsiteX20" fmla="*/ 548273 w 4934374"/>
                <a:gd name="connsiteY20" fmla="*/ 1884684 h 2888360"/>
                <a:gd name="connsiteX21" fmla="*/ 0 w 4934374"/>
                <a:gd name="connsiteY21" fmla="*/ 779553 h 2888360"/>
                <a:gd name="connsiteX22" fmla="*/ 137335 w 4934374"/>
                <a:gd name="connsiteY22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EECE7B-E861-4242-BD71-ADD8F2DD3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7711" y="0"/>
              <a:ext cx="5069918" cy="3133064"/>
            </a:xfrm>
            <a:custGeom>
              <a:avLst/>
              <a:gdLst>
                <a:gd name="connsiteX0" fmla="*/ 153448 w 5069918"/>
                <a:gd name="connsiteY0" fmla="*/ 0 h 3133064"/>
                <a:gd name="connsiteX1" fmla="*/ 215434 w 5069918"/>
                <a:gd name="connsiteY1" fmla="*/ 0 h 3133064"/>
                <a:gd name="connsiteX2" fmla="*/ 215073 w 5069918"/>
                <a:gd name="connsiteY2" fmla="*/ 727 h 3133064"/>
                <a:gd name="connsiteX3" fmla="*/ 202868 w 5069918"/>
                <a:gd name="connsiteY3" fmla="*/ 26255 h 3133064"/>
                <a:gd name="connsiteX4" fmla="*/ 191273 w 5069918"/>
                <a:gd name="connsiteY4" fmla="*/ 52030 h 3133064"/>
                <a:gd name="connsiteX5" fmla="*/ 169129 w 5069918"/>
                <a:gd name="connsiteY5" fmla="*/ 103993 h 3133064"/>
                <a:gd name="connsiteX6" fmla="*/ 148381 w 5069918"/>
                <a:gd name="connsiteY6" fmla="*/ 156532 h 3133064"/>
                <a:gd name="connsiteX7" fmla="*/ 80903 w 5069918"/>
                <a:gd name="connsiteY7" fmla="*/ 371711 h 3133064"/>
                <a:gd name="connsiteX8" fmla="*/ 26154 w 5069918"/>
                <a:gd name="connsiteY8" fmla="*/ 817551 h 3133064"/>
                <a:gd name="connsiteX9" fmla="*/ 49169 w 5069918"/>
                <a:gd name="connsiteY9" fmla="*/ 1040143 h 3133064"/>
                <a:gd name="connsiteX10" fmla="*/ 119437 w 5069918"/>
                <a:gd name="connsiteY10" fmla="*/ 1253016 h 3133064"/>
                <a:gd name="connsiteX11" fmla="*/ 143672 w 5069918"/>
                <a:gd name="connsiteY11" fmla="*/ 1303908 h 3133064"/>
                <a:gd name="connsiteX12" fmla="*/ 170611 w 5069918"/>
                <a:gd name="connsiteY12" fmla="*/ 1353648 h 3133064"/>
                <a:gd name="connsiteX13" fmla="*/ 230330 w 5069918"/>
                <a:gd name="connsiteY13" fmla="*/ 1450079 h 3133064"/>
                <a:gd name="connsiteX14" fmla="*/ 279545 w 5069918"/>
                <a:gd name="connsiteY14" fmla="*/ 1519627 h 3133064"/>
                <a:gd name="connsiteX15" fmla="*/ 228347 w 5069918"/>
                <a:gd name="connsiteY15" fmla="*/ 1437024 h 3133064"/>
                <a:gd name="connsiteX16" fmla="*/ 175168 w 5069918"/>
                <a:gd name="connsiteY16" fmla="*/ 1336146 h 3133064"/>
                <a:gd name="connsiteX17" fmla="*/ 130009 w 5069918"/>
                <a:gd name="connsiteY17" fmla="*/ 1230573 h 3133064"/>
                <a:gd name="connsiteX18" fmla="*/ 95398 w 5069918"/>
                <a:gd name="connsiteY18" fmla="*/ 1121049 h 3133064"/>
                <a:gd name="connsiteX19" fmla="*/ 82496 w 5069918"/>
                <a:gd name="connsiteY19" fmla="*/ 1065216 h 3133064"/>
                <a:gd name="connsiteX20" fmla="*/ 76829 w 5069918"/>
                <a:gd name="connsiteY20" fmla="*/ 1037216 h 3133064"/>
                <a:gd name="connsiteX21" fmla="*/ 72121 w 5069918"/>
                <a:gd name="connsiteY21" fmla="*/ 1009135 h 3133064"/>
                <a:gd name="connsiteX22" fmla="*/ 54685 w 5069918"/>
                <a:gd name="connsiteY22" fmla="*/ 784156 h 3133064"/>
                <a:gd name="connsiteX23" fmla="*/ 103070 w 5069918"/>
                <a:gd name="connsiteY23" fmla="*/ 345810 h 3133064"/>
                <a:gd name="connsiteX24" fmla="*/ 163159 w 5069918"/>
                <a:gd name="connsiteY24" fmla="*/ 132051 h 3133064"/>
                <a:gd name="connsiteX25" fmla="*/ 217797 w 5069918"/>
                <a:gd name="connsiteY25" fmla="*/ 0 h 3133064"/>
                <a:gd name="connsiteX26" fmla="*/ 848227 w 5069918"/>
                <a:gd name="connsiteY26" fmla="*/ 0 h 3133064"/>
                <a:gd name="connsiteX27" fmla="*/ 771226 w 5069918"/>
                <a:gd name="connsiteY27" fmla="*/ 124098 h 3133064"/>
                <a:gd name="connsiteX28" fmla="*/ 590852 w 5069918"/>
                <a:gd name="connsiteY28" fmla="*/ 800847 h 3133064"/>
                <a:gd name="connsiteX29" fmla="*/ 888658 w 5069918"/>
                <a:gd name="connsiteY29" fmla="*/ 1415751 h 3133064"/>
                <a:gd name="connsiteX30" fmla="*/ 1048895 w 5069918"/>
                <a:gd name="connsiteY30" fmla="*/ 1628624 h 3133064"/>
                <a:gd name="connsiteX31" fmla="*/ 1660199 w 5069918"/>
                <a:gd name="connsiteY31" fmla="*/ 2218083 h 3133064"/>
                <a:gd name="connsiteX32" fmla="*/ 2463908 w 5069918"/>
                <a:gd name="connsiteY32" fmla="*/ 2415557 h 3133064"/>
                <a:gd name="connsiteX33" fmla="*/ 2980884 w 5069918"/>
                <a:gd name="connsiteY33" fmla="*/ 2289809 h 3133064"/>
                <a:gd name="connsiteX34" fmla="*/ 3539184 w 5069918"/>
                <a:gd name="connsiteY34" fmla="*/ 1926730 h 3133064"/>
                <a:gd name="connsiteX35" fmla="*/ 3677015 w 5069918"/>
                <a:gd name="connsiteY35" fmla="*/ 1825852 h 3133064"/>
                <a:gd name="connsiteX36" fmla="*/ 4286924 w 5069918"/>
                <a:gd name="connsiteY36" fmla="*/ 1314131 h 3133064"/>
                <a:gd name="connsiteX37" fmla="*/ 4479068 w 5069918"/>
                <a:gd name="connsiteY37" fmla="*/ 800847 h 3133064"/>
                <a:gd name="connsiteX38" fmla="*/ 4362007 w 5069918"/>
                <a:gd name="connsiteY38" fmla="*/ 65898 h 3133064"/>
                <a:gd name="connsiteX39" fmla="*/ 4336037 w 5069918"/>
                <a:gd name="connsiteY39" fmla="*/ 0 h 3133064"/>
                <a:gd name="connsiteX40" fmla="*/ 4913604 w 5069918"/>
                <a:gd name="connsiteY40" fmla="*/ 0 h 3133064"/>
                <a:gd name="connsiteX41" fmla="*/ 4930823 w 5069918"/>
                <a:gd name="connsiteY41" fmla="*/ 66892 h 3133064"/>
                <a:gd name="connsiteX42" fmla="*/ 4940407 w 5069918"/>
                <a:gd name="connsiteY42" fmla="*/ 125535 h 3133064"/>
                <a:gd name="connsiteX43" fmla="*/ 4982006 w 5069918"/>
                <a:gd name="connsiteY43" fmla="*/ 278378 h 3133064"/>
                <a:gd name="connsiteX44" fmla="*/ 5027482 w 5069918"/>
                <a:gd name="connsiteY44" fmla="*/ 504952 h 3133064"/>
                <a:gd name="connsiteX45" fmla="*/ 5058082 w 5069918"/>
                <a:gd name="connsiteY45" fmla="*/ 734049 h 3133064"/>
                <a:gd name="connsiteX46" fmla="*/ 5063486 w 5069918"/>
                <a:gd name="connsiteY46" fmla="*/ 791612 h 3133064"/>
                <a:gd name="connsiteX47" fmla="*/ 5067846 w 5069918"/>
                <a:gd name="connsiteY47" fmla="*/ 850245 h 3133064"/>
                <a:gd name="connsiteX48" fmla="*/ 5069414 w 5069918"/>
                <a:gd name="connsiteY48" fmla="*/ 969733 h 3133064"/>
                <a:gd name="connsiteX49" fmla="*/ 5040732 w 5069918"/>
                <a:gd name="connsiteY49" fmla="*/ 1209783 h 3133064"/>
                <a:gd name="connsiteX50" fmla="*/ 4964102 w 5069918"/>
                <a:gd name="connsiteY50" fmla="*/ 1442832 h 3133064"/>
                <a:gd name="connsiteX51" fmla="*/ 4689486 w 5069918"/>
                <a:gd name="connsiteY51" fmla="*/ 1849969 h 3133064"/>
                <a:gd name="connsiteX52" fmla="*/ 4333792 w 5069918"/>
                <a:gd name="connsiteY52" fmla="*/ 2176567 h 3133064"/>
                <a:gd name="connsiteX53" fmla="*/ 3965196 w 5069918"/>
                <a:gd name="connsiteY53" fmla="*/ 2468002 h 3133064"/>
                <a:gd name="connsiteX54" fmla="*/ 3873745 w 5069918"/>
                <a:gd name="connsiteY54" fmla="*/ 2541128 h 3133064"/>
                <a:gd name="connsiteX55" fmla="*/ 3779416 w 5069918"/>
                <a:gd name="connsiteY55" fmla="*/ 2614666 h 3133064"/>
                <a:gd name="connsiteX56" fmla="*/ 3582739 w 5069918"/>
                <a:gd name="connsiteY56" fmla="*/ 2756555 h 3133064"/>
                <a:gd name="connsiteX57" fmla="*/ 3371851 w 5069918"/>
                <a:gd name="connsiteY57" fmla="*/ 2886338 h 3133064"/>
                <a:gd name="connsiteX58" fmla="*/ 3143614 w 5069918"/>
                <a:gd name="connsiteY58" fmla="*/ 2995780 h 3133064"/>
                <a:gd name="connsiteX59" fmla="*/ 2643552 w 5069918"/>
                <a:gd name="connsiteY59" fmla="*/ 3122516 h 3133064"/>
                <a:gd name="connsiteX60" fmla="*/ 2514264 w 5069918"/>
                <a:gd name="connsiteY60" fmla="*/ 3131657 h 3133064"/>
                <a:gd name="connsiteX61" fmla="*/ 2481920 w 5069918"/>
                <a:gd name="connsiteY61" fmla="*/ 3132810 h 3133064"/>
                <a:gd name="connsiteX62" fmla="*/ 2449664 w 5069918"/>
                <a:gd name="connsiteY62" fmla="*/ 3132975 h 3133064"/>
                <a:gd name="connsiteX63" fmla="*/ 2386284 w 5069918"/>
                <a:gd name="connsiteY63" fmla="*/ 3132234 h 3133064"/>
                <a:gd name="connsiteX64" fmla="*/ 2260658 w 5069918"/>
                <a:gd name="connsiteY64" fmla="*/ 3127292 h 3133064"/>
                <a:gd name="connsiteX65" fmla="*/ 2134945 w 5069918"/>
                <a:gd name="connsiteY65" fmla="*/ 3115928 h 3133064"/>
                <a:gd name="connsiteX66" fmla="*/ 1884564 w 5069918"/>
                <a:gd name="connsiteY66" fmla="*/ 3075412 h 3133064"/>
                <a:gd name="connsiteX67" fmla="*/ 1639764 w 5069918"/>
                <a:gd name="connsiteY67" fmla="*/ 3005498 h 3133064"/>
                <a:gd name="connsiteX68" fmla="*/ 1407081 w 5069918"/>
                <a:gd name="connsiteY68" fmla="*/ 2904125 h 3133064"/>
                <a:gd name="connsiteX69" fmla="*/ 1193491 w 5069918"/>
                <a:gd name="connsiteY69" fmla="*/ 2772201 h 3133064"/>
                <a:gd name="connsiteX70" fmla="*/ 836141 w 5069918"/>
                <a:gd name="connsiteY70" fmla="*/ 2439839 h 3133064"/>
                <a:gd name="connsiteX71" fmla="*/ 690812 w 5069918"/>
                <a:gd name="connsiteY71" fmla="*/ 2251422 h 3133064"/>
                <a:gd name="connsiteX72" fmla="*/ 562397 w 5069918"/>
                <a:gd name="connsiteY72" fmla="*/ 2054937 h 3133064"/>
                <a:gd name="connsiteX73" fmla="*/ 502504 w 5069918"/>
                <a:gd name="connsiteY73" fmla="*/ 1957435 h 3133064"/>
                <a:gd name="connsiteX74" fmla="*/ 440258 w 5069918"/>
                <a:gd name="connsiteY74" fmla="*/ 1861580 h 3133064"/>
                <a:gd name="connsiteX75" fmla="*/ 310360 w 5069918"/>
                <a:gd name="connsiteY75" fmla="*/ 1670693 h 3133064"/>
                <a:gd name="connsiteX76" fmla="*/ 246806 w 5069918"/>
                <a:gd name="connsiteY76" fmla="*/ 1573603 h 3133064"/>
                <a:gd name="connsiteX77" fmla="*/ 186303 w 5069918"/>
                <a:gd name="connsiteY77" fmla="*/ 1474372 h 3133064"/>
                <a:gd name="connsiteX78" fmla="*/ 84390 w 5069918"/>
                <a:gd name="connsiteY78" fmla="*/ 1266192 h 3133064"/>
                <a:gd name="connsiteX79" fmla="*/ 20139 w 5069918"/>
                <a:gd name="connsiteY79" fmla="*/ 1045249 h 3133064"/>
                <a:gd name="connsiteX80" fmla="*/ 0 w 5069918"/>
                <a:gd name="connsiteY80" fmla="*/ 817551 h 3133064"/>
                <a:gd name="connsiteX81" fmla="*/ 102773 w 5069918"/>
                <a:gd name="connsiteY81" fmla="*/ 142588 h 31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069918" h="3133064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381BC02-777A-4B7C-9A81-E0908DD60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2515" y="2816890"/>
            <a:ext cx="5946202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2000" b="1" dirty="0">
                <a:solidFill>
                  <a:srgbClr val="E51F1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zitten de mogelijkheden en groei</a:t>
            </a:r>
            <a:endParaRPr lang="nl-NL" sz="2000" b="1" noProof="0" dirty="0">
              <a:solidFill>
                <a:srgbClr val="E51F1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985D39F-37C6-4E97-9102-C8627774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05" y="902014"/>
            <a:ext cx="2378315" cy="9513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1052C8-AF26-539C-EA95-9F0AE8366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8442"/>
            <a:ext cx="12297747" cy="4953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5C6F52C-FE6E-649B-A1BA-DDF4ADD9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135" y="105954"/>
            <a:ext cx="2133163" cy="16315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9824F73-7142-7745-C50C-FA98E61C03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307" b="16714"/>
          <a:stretch>
            <a:fillRect/>
          </a:stretch>
        </p:blipFill>
        <p:spPr>
          <a:xfrm>
            <a:off x="8877782" y="3591557"/>
            <a:ext cx="2601703" cy="2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rgbClr val="3394BA">
                  <a:alpha val="81960"/>
                </a:srgbClr>
              </a:gs>
              <a:gs pos="25000">
                <a:srgbClr val="3494BA">
                  <a:alpha val="60000"/>
                </a:srgbClr>
              </a:gs>
              <a:gs pos="94000">
                <a:srgbClr val="85A5C1"/>
              </a:gs>
              <a:gs pos="100000">
                <a:srgbClr val="85A5C1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57823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5932826" y="180376"/>
            <a:ext cx="4977976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828F"/>
              </a:buClr>
              <a:buSzPts val="4000"/>
              <a:buFont typeface="Palanquin"/>
              <a:buNone/>
            </a:pPr>
            <a:r>
              <a:rPr lang="nl-NL" dirty="0">
                <a:solidFill>
                  <a:srgbClr val="25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/>
                <a:sym typeface="Palanquin"/>
              </a:rPr>
              <a:t>Programma</a:t>
            </a:r>
            <a:endParaRPr dirty="0">
              <a:solidFill>
                <a:srgbClr val="25782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0" y="738619"/>
            <a:ext cx="5000438" cy="5400962"/>
          </a:xfrm>
          <a:custGeom>
            <a:avLst/>
            <a:gdLst/>
            <a:ahLst/>
            <a:cxnLst/>
            <a:rect l="l" t="t" r="r" b="b"/>
            <a:pathLst>
              <a:path w="5000438" h="5400962" extrusionOk="0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A8D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2CBA9D5-E5BA-4C2C-B2A4-9A5BE4858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12213"/>
            <a:ext cx="12297747" cy="495300"/>
          </a:xfrm>
          <a:prstGeom prst="rect">
            <a:avLst/>
          </a:prstGeom>
        </p:spPr>
      </p:pic>
      <p:pic>
        <p:nvPicPr>
          <p:cNvPr id="116" name="Google Shape;116;p3" descr="Venn-diagram"/>
          <p:cNvPicPr preferRelativeResize="0"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" y="974040"/>
            <a:ext cx="4813195" cy="45142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5E51744-73CB-9CBB-409D-1577484D5F8F}"/>
              </a:ext>
            </a:extLst>
          </p:cNvPr>
          <p:cNvSpPr txBox="1">
            <a:spLocks/>
          </p:cNvSpPr>
          <p:nvPr/>
        </p:nvSpPr>
        <p:spPr>
          <a:xfrm>
            <a:off x="5720977" y="1814803"/>
            <a:ext cx="6364921" cy="5777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Check-in</a:t>
            </a:r>
            <a:r>
              <a:rPr lang="nl-N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-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elkaar leren kennen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lang="nl-N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Introductie op Positieve Gezondheid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  &amp; het Leefstijlroer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Maken positieve gezondheidstest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lang="nl-N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Aan de slag met het Leefstijlroer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Delen en uitwisselen</a:t>
            </a:r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Check-out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48877-9398-FAE4-3CA8-D8DD8864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322BC5-83A8-44D4-1176-8D5C82E25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6" y="0"/>
            <a:ext cx="12446000" cy="93345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2E9A7C7C-7529-655A-E047-3810D34BC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419238-C898-AADE-A2BA-7E3F542F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6" y="3836270"/>
            <a:ext cx="5459858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ben je en wat brengt jou hier</a:t>
            </a:r>
            <a:r>
              <a:rPr lang="nl-NL" sz="280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28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6F04F9-59B4-BC1E-9C09-CE6F61920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C2A74B-8A5F-3E24-048F-973A97036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4" y="6615404"/>
            <a:ext cx="12297747" cy="107359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A79CB08-1E30-DB03-4E90-29A049D3E244}"/>
              </a:ext>
            </a:extLst>
          </p:cNvPr>
          <p:cNvSpPr/>
          <p:nvPr/>
        </p:nvSpPr>
        <p:spPr>
          <a:xfrm>
            <a:off x="204022" y="3429000"/>
            <a:ext cx="6503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EF98120-EEC7-71CE-75B8-78B1F87A0885}"/>
              </a:ext>
            </a:extLst>
          </p:cNvPr>
          <p:cNvSpPr txBox="1"/>
          <p:nvPr/>
        </p:nvSpPr>
        <p:spPr>
          <a:xfrm>
            <a:off x="818659" y="2015169"/>
            <a:ext cx="3872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67437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olk, buitenshuis, gras, landschap&#10;&#10;Door AI gegenereerde inhoud is mogelijk onjuist.">
            <a:extLst>
              <a:ext uri="{FF2B5EF4-FFF2-40B4-BE49-F238E27FC236}">
                <a16:creationId xmlns:a16="http://schemas.microsoft.com/office/drawing/2014/main" id="{D1DBD69F-904A-66A0-EEF5-CD6E24D54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-1192763"/>
            <a:ext cx="10349171" cy="7761879"/>
          </a:xfrm>
          <a:prstGeom prst="rect">
            <a:avLst/>
          </a:prstGeom>
        </p:spPr>
      </p:pic>
      <p:pic>
        <p:nvPicPr>
          <p:cNvPr id="354" name="Google Shape;3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05747" y="-19278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1"/>
          <p:cNvSpPr txBox="1">
            <a:spLocks noGrp="1"/>
          </p:cNvSpPr>
          <p:nvPr>
            <p:ph type="title"/>
          </p:nvPr>
        </p:nvSpPr>
        <p:spPr>
          <a:xfrm>
            <a:off x="414738" y="355518"/>
            <a:ext cx="6024162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Introductie thema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dirty="0">
              <a:solidFill>
                <a:srgbClr val="39782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6" name="Google Shape;356;p21"/>
          <p:cNvSpPr txBox="1">
            <a:spLocks noGrp="1"/>
          </p:cNvSpPr>
          <p:nvPr>
            <p:ph type="body" idx="1"/>
          </p:nvPr>
        </p:nvSpPr>
        <p:spPr>
          <a:xfrm>
            <a:off x="363016" y="2114928"/>
            <a:ext cx="5838731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nl-NL" sz="4000" dirty="0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Positieve gezondheid &amp; het Leefstijlroer</a:t>
            </a:r>
            <a:endParaRPr sz="4000" dirty="0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7" name="Google Shape;35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665211"/>
            <a:ext cx="12192001" cy="19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4462" y="6665211"/>
            <a:ext cx="12297747" cy="20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946BDD-AA0F-8919-5BD8-097190202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831" y="3405759"/>
            <a:ext cx="3219071" cy="30158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B6757F1-05D9-D61C-8BE8-BF74BE5BE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230" y="4486939"/>
            <a:ext cx="548688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B5C68-0C8C-4CB5-970D-9FC58CA1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nl-NL" noProof="0" dirty="0"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endParaRPr lang="nl-NL" b="1" noProof="0" dirty="0"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44A324-9596-4209-9EC8-F0A1FB69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780" y="1993242"/>
            <a:ext cx="4772974" cy="35535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nl-NL" sz="2000" noProof="0" dirty="0"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pPr marL="0" indent="0">
              <a:buNone/>
            </a:pPr>
            <a:r>
              <a:rPr lang="nl-NL" sz="2000" noProof="0" dirty="0"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</a:t>
            </a:r>
            <a:endParaRPr lang="nl-NL" sz="2000" noProof="0" dirty="0"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11" y="1838699"/>
            <a:ext cx="3848322" cy="1545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A7619F9-4DB6-3E62-ED18-7796F6F83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291" y="1354628"/>
            <a:ext cx="4132161" cy="447179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ADEA668-0F5D-E5E3-AB15-25C55C099E12}"/>
              </a:ext>
            </a:extLst>
          </p:cNvPr>
          <p:cNvSpPr txBox="1"/>
          <p:nvPr/>
        </p:nvSpPr>
        <p:spPr>
          <a:xfrm>
            <a:off x="78133" y="1621380"/>
            <a:ext cx="6094070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Maak voor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sz="3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1e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keer  de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Positieve Gezondheidstest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32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NL" sz="3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kleur in met een rode pen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  <a:sym typeface="Arial"/>
            </a:endParaRPr>
          </a:p>
        </p:txBody>
      </p:sp>
      <p:sp>
        <p:nvSpPr>
          <p:cNvPr id="5" name="Google Shape;355;p21">
            <a:extLst>
              <a:ext uri="{FF2B5EF4-FFF2-40B4-BE49-F238E27FC236}">
                <a16:creationId xmlns:a16="http://schemas.microsoft.com/office/drawing/2014/main" id="{E6539963-6B99-659F-8DFC-058EB720D191}"/>
              </a:ext>
            </a:extLst>
          </p:cNvPr>
          <p:cNvSpPr txBox="1">
            <a:spLocks/>
          </p:cNvSpPr>
          <p:nvPr/>
        </p:nvSpPr>
        <p:spPr>
          <a:xfrm>
            <a:off x="414738" y="355518"/>
            <a:ext cx="6024162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nl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Kennis</a:t>
            </a:r>
            <a:br>
              <a:rPr lang="nl-NL" sz="2800" kern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nl-NL" kern="0" dirty="0">
              <a:solidFill>
                <a:srgbClr val="39782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974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0E69E5-83EE-B6EE-6F51-8A112C17F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B3CB4B-170B-7A7F-15C5-847340F7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957" y="578498"/>
            <a:ext cx="6949867" cy="40028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br>
              <a:rPr lang="nl-NL" noProof="0" dirty="0"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br>
              <a:rPr lang="nl-NL" sz="3200" dirty="0"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r>
              <a:rPr lang="nl-NL" sz="3200" dirty="0"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 </a:t>
            </a:r>
            <a:br>
              <a:rPr lang="nl-NL" sz="3200" dirty="0"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r>
              <a:rPr lang="nl-NL" sz="320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Bespreek het Leefstijlroer </a:t>
            </a:r>
            <a:br>
              <a:rPr lang="nl-NL" sz="320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br>
              <a:rPr lang="nl-NL" sz="320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r>
              <a:rPr lang="nl-NL" sz="3200" dirty="0">
                <a:solidFill>
                  <a:srgbClr val="397823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Waar zit voor jullie de grootste leefstijl uitdaging?</a:t>
            </a:r>
            <a:endParaRPr lang="nl-NL" sz="3200" noProof="0" dirty="0">
              <a:solidFill>
                <a:srgbClr val="397823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65AEA2-7C6F-DFAC-7247-F8F39A76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11" y="1838699"/>
            <a:ext cx="3848322" cy="15454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603894-DCCA-DC2F-7E36-E7515C296C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307" b="16714"/>
          <a:stretch>
            <a:fillRect/>
          </a:stretch>
        </p:blipFill>
        <p:spPr>
          <a:xfrm>
            <a:off x="7428329" y="965909"/>
            <a:ext cx="4760623" cy="49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1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2E85A7"/>
              </a:gs>
              <a:gs pos="25000">
                <a:srgbClr val="2E85A7"/>
              </a:gs>
              <a:gs pos="94000">
                <a:srgbClr val="243748"/>
              </a:gs>
              <a:gs pos="100000">
                <a:srgbClr val="24374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43" y="-192789"/>
            <a:ext cx="12192000" cy="6858000"/>
          </a:xfrm>
          <a:prstGeom prst="rect">
            <a:avLst/>
          </a:prstGeom>
          <a:solidFill>
            <a:srgbClr val="397821"/>
          </a:solidFill>
          <a:ln>
            <a:noFill/>
          </a:ln>
        </p:spPr>
      </p:pic>
      <p:pic>
        <p:nvPicPr>
          <p:cNvPr id="289" name="Google Shape;28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65211"/>
            <a:ext cx="12192001" cy="19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5747" y="6365903"/>
            <a:ext cx="12297747" cy="4920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28FEDFA-4723-C9F4-2D7B-809B92C8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790" y="3990257"/>
            <a:ext cx="6574420" cy="1483995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4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Welke thema’s zou </a:t>
            </a:r>
            <a:br>
              <a:rPr lang="nl-NL" sz="44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r>
              <a:rPr lang="nl-NL" sz="44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je graag terug willen zien in deze bijeenkomsten?</a:t>
            </a:r>
            <a:r>
              <a:rPr lang="nl-NL" sz="4400" b="1" kern="1200" noProof="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  <a:t> </a:t>
            </a:r>
            <a:br>
              <a:rPr lang="nl-NL" sz="4400" b="1" kern="1200" noProof="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br>
              <a:rPr lang="nl-NL" sz="4400" b="1" kern="1200" noProof="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Palanquin" panose="020B0004020203020204" pitchFamily="34" charset="0"/>
              </a:rPr>
            </a:br>
            <a:endParaRPr lang="nl-NL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7376501A-3F4C-061A-63F3-D6879D308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4" y="-1640294"/>
            <a:ext cx="12297746" cy="922331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59B015-38DF-4C71-AF1F-80D27D09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21" y="3255557"/>
            <a:ext cx="5459858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Metafoor</a:t>
            </a: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Zuurstofmasker in het vliegtuig</a:t>
            </a: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28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28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2985D39F-37C6-4E97-9102-C8627774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4" y="6615404"/>
            <a:ext cx="12297747" cy="107359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04022" y="3429000"/>
            <a:ext cx="6503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alanquin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323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lauwgro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Kantoorthema">
  <a:themeElements>
    <a:clrScheme name="Blauwgro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07e177-0818-4837-aeb8-542b039497fd">
      <Terms xmlns="http://schemas.microsoft.com/office/infopath/2007/PartnerControls"/>
    </lcf76f155ced4ddcb4097134ff3c332f>
    <TaxCatchAll xmlns="cec77596-2495-4005-9434-beb292e1495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EDCB4904E2554593CBEDFD7334D619" ma:contentTypeVersion="12" ma:contentTypeDescription="Een nieuw document maken." ma:contentTypeScope="" ma:versionID="4df2843c916f1fd6ff31709e7a4755ca">
  <xsd:schema xmlns:xsd="http://www.w3.org/2001/XMLSchema" xmlns:xs="http://www.w3.org/2001/XMLSchema" xmlns:p="http://schemas.microsoft.com/office/2006/metadata/properties" xmlns:ns2="a707e177-0818-4837-aeb8-542b039497fd" xmlns:ns3="cec77596-2495-4005-9434-beb292e14957" targetNamespace="http://schemas.microsoft.com/office/2006/metadata/properties" ma:root="true" ma:fieldsID="ad8f63b3cc3411a568c91fd42c82deda" ns2:_="" ns3:_="">
    <xsd:import namespace="a707e177-0818-4837-aeb8-542b039497fd"/>
    <xsd:import namespace="cec77596-2495-4005-9434-beb292e14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7e177-0818-4837-aeb8-542b039497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d9de8b70-4cb1-469e-aceb-b99bc11be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77596-2495-4005-9434-beb292e1495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08b6149-9a13-4d8e-b485-2dd483839b06}" ma:internalName="TaxCatchAll" ma:showField="CatchAllData" ma:web="cec77596-2495-4005-9434-beb292e14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D15C3-8337-4463-A7A4-D668413554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D7E3C1-D74D-414E-B69B-712E5604A4F9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b40e7fcf-51af-4fa5-a7c7-12d7226b689a"/>
    <ds:schemaRef ds:uri="http://schemas.microsoft.com/office/infopath/2007/PartnerControls"/>
    <ds:schemaRef ds:uri="1b7c4891-9eff-4c0e-83ee-fb632b9efeff"/>
    <ds:schemaRef ds:uri="0188f67e-8a11-4b40-9231-ad2a42efed2b"/>
    <ds:schemaRef ds:uri="5e58390e-7ed4-44e1-be6b-65a5fbb88374"/>
  </ds:schemaRefs>
</ds:datastoreItem>
</file>

<file path=customXml/itemProps3.xml><?xml version="1.0" encoding="utf-8"?>
<ds:datastoreItem xmlns:ds="http://schemas.openxmlformats.org/officeDocument/2006/customXml" ds:itemID="{DF83271B-32FB-4A6F-82E0-5792A81633C5}"/>
</file>

<file path=docProps/app.xml><?xml version="1.0" encoding="utf-8"?>
<Properties xmlns="http://schemas.openxmlformats.org/officeDocument/2006/extended-properties" xmlns:vt="http://schemas.openxmlformats.org/officeDocument/2006/docPropsVTypes">
  <TotalTime>25692</TotalTime>
  <Words>209</Words>
  <Application>Microsoft Office PowerPoint</Application>
  <PresentationFormat>Breedbeeld</PresentationFormat>
  <Paragraphs>54</Paragraphs>
  <Slides>13</Slides>
  <Notes>12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Palanquin</vt:lpstr>
      <vt:lpstr>Verdana</vt:lpstr>
      <vt:lpstr>Kantoorthema</vt:lpstr>
      <vt:lpstr>3_Kantoorthema</vt:lpstr>
      <vt:lpstr>4_Kantoorthema</vt:lpstr>
      <vt:lpstr>1_Kantoorthema</vt:lpstr>
      <vt:lpstr>Wat leuk dat je er bent! </vt:lpstr>
      <vt:lpstr>Positieve gezondheid en het  Leefstijlroer</vt:lpstr>
      <vt:lpstr>Programma</vt:lpstr>
      <vt:lpstr>Wie ben je en wat brengt jou hier?   </vt:lpstr>
      <vt:lpstr>Introductie thema </vt:lpstr>
      <vt:lpstr> </vt:lpstr>
      <vt:lpstr>     Bespreek het Leefstijlroer   Waar zit voor jullie de grootste leefstijl uitdaging?</vt:lpstr>
      <vt:lpstr>Welke thema’s zou  je graag terug willen zien in deze bijeenkomsten?   </vt:lpstr>
      <vt:lpstr>Metafoor    Zuurstofmasker in het vliegtuig  </vt:lpstr>
      <vt:lpstr>Deel de test met elkaar, wat valt op?</vt:lpstr>
      <vt:lpstr>PowerPoint-presentatie</vt:lpstr>
      <vt:lpstr>Check-out  </vt:lpstr>
      <vt:lpstr>Fijn dat je erbij was!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Welkom! Goed dat je er bent!</dc:title>
  <dc:creator>VEG beheerder</dc:creator>
  <cp:lastModifiedBy>Ruth Sas</cp:lastModifiedBy>
  <cp:revision>50</cp:revision>
  <cp:lastPrinted>2021-06-02T19:58:23Z</cp:lastPrinted>
  <dcterms:created xsi:type="dcterms:W3CDTF">2020-04-23T11:20:21Z</dcterms:created>
  <dcterms:modified xsi:type="dcterms:W3CDTF">2025-12-04T17:33:17Z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0x0101005BEDCB4904E2554593CBEDFD7334D619</vt:lpwstr>
  </property>
  <property fmtid="{D5CDD505-2E9C-101B-9397-08002B2CF9AE}" pid="3" name="MediaServiceImageTags">
    <vt:lpwstr/>
  </property>
</Properties>
</file>